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3" r:id="rId4"/>
    <p:sldMasterId id="2147483876" r:id="rId5"/>
  </p:sldMasterIdLst>
  <p:handoutMasterIdLst>
    <p:handoutMasterId r:id="rId10"/>
  </p:handoutMasterIdLst>
  <p:sldIdLst>
    <p:sldId id="264" r:id="rId6"/>
    <p:sldId id="257" r:id="rId7"/>
    <p:sldId id="259" r:id="rId8"/>
    <p:sldId id="261" r:id="rId9"/>
  </p:sldIdLst>
  <p:sldSz cx="6858000" cy="9906000" type="A4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AF0420E-51D5-7087-53D1-77C4696C23A4}" name="Siri Lunde Heggebø" initials="SLH" userId="S::slh@pensjonskasser.no::7d660715-236c-4d5b-b55e-081e2fa85d1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5962" y="-20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43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ette Aasen" userId="b19a7ce1-5e1e-420c-98ed-6af839b777ba" providerId="ADAL" clId="{FC8BE180-832B-4D6E-9C0D-B7C71B08FE7C}"/>
    <pc:docChg chg="undo redo custSel addSld delSld modSld">
      <pc:chgData name="Anette Aasen" userId="b19a7ce1-5e1e-420c-98ed-6af839b777ba" providerId="ADAL" clId="{FC8BE180-832B-4D6E-9C0D-B7C71B08FE7C}" dt="2025-01-03T13:13:22.858" v="2403" actId="13926"/>
      <pc:docMkLst>
        <pc:docMk/>
      </pc:docMkLst>
      <pc:sldChg chg="modSp mod">
        <pc:chgData name="Anette Aasen" userId="b19a7ce1-5e1e-420c-98ed-6af839b777ba" providerId="ADAL" clId="{FC8BE180-832B-4D6E-9C0D-B7C71B08FE7C}" dt="2024-12-20T09:53:19.515" v="552" actId="20577"/>
        <pc:sldMkLst>
          <pc:docMk/>
          <pc:sldMk cId="1588936041" sldId="256"/>
        </pc:sldMkLst>
      </pc:sldChg>
      <pc:sldChg chg="modSp mod">
        <pc:chgData name="Anette Aasen" userId="b19a7ce1-5e1e-420c-98ed-6af839b777ba" providerId="ADAL" clId="{FC8BE180-832B-4D6E-9C0D-B7C71B08FE7C}" dt="2025-01-03T12:49:02.992" v="2395" actId="20577"/>
        <pc:sldMkLst>
          <pc:docMk/>
          <pc:sldMk cId="802011012" sldId="257"/>
        </pc:sldMkLst>
        <pc:spChg chg="mod">
          <ac:chgData name="Anette Aasen" userId="b19a7ce1-5e1e-420c-98ed-6af839b777ba" providerId="ADAL" clId="{FC8BE180-832B-4D6E-9C0D-B7C71B08FE7C}" dt="2025-01-03T12:21:00.552" v="1796" actId="14100"/>
          <ac:spMkLst>
            <pc:docMk/>
            <pc:sldMk cId="802011012" sldId="257"/>
            <ac:spMk id="2" creationId="{BB4A16C8-8343-45AA-BA90-44C5E329A7C1}"/>
          </ac:spMkLst>
        </pc:spChg>
        <pc:spChg chg="mod">
          <ac:chgData name="Anette Aasen" userId="b19a7ce1-5e1e-420c-98ed-6af839b777ba" providerId="ADAL" clId="{FC8BE180-832B-4D6E-9C0D-B7C71B08FE7C}" dt="2025-01-03T12:49:02.992" v="2395" actId="20577"/>
          <ac:spMkLst>
            <pc:docMk/>
            <pc:sldMk cId="802011012" sldId="257"/>
            <ac:spMk id="3" creationId="{3FA635B9-BFB9-4C06-B096-23F4D67E7599}"/>
          </ac:spMkLst>
        </pc:spChg>
      </pc:sldChg>
      <pc:sldChg chg="addSp delSp modSp mod">
        <pc:chgData name="Anette Aasen" userId="b19a7ce1-5e1e-420c-98ed-6af839b777ba" providerId="ADAL" clId="{FC8BE180-832B-4D6E-9C0D-B7C71B08FE7C}" dt="2025-01-03T12:46:14.829" v="2353" actId="20577"/>
        <pc:sldMkLst>
          <pc:docMk/>
          <pc:sldMk cId="723832044" sldId="259"/>
        </pc:sldMkLst>
        <pc:spChg chg="add mod">
          <ac:chgData name="Anette Aasen" userId="b19a7ce1-5e1e-420c-98ed-6af839b777ba" providerId="ADAL" clId="{FC8BE180-832B-4D6E-9C0D-B7C71B08FE7C}" dt="2025-01-03T12:23:29.647" v="1820" actId="20577"/>
          <ac:spMkLst>
            <pc:docMk/>
            <pc:sldMk cId="723832044" sldId="259"/>
            <ac:spMk id="6" creationId="{1088CD60-D820-796D-D32D-491479EEEAD6}"/>
          </ac:spMkLst>
        </pc:spChg>
        <pc:spChg chg="mod">
          <ac:chgData name="Anette Aasen" userId="b19a7ce1-5e1e-420c-98ed-6af839b777ba" providerId="ADAL" clId="{FC8BE180-832B-4D6E-9C0D-B7C71B08FE7C}" dt="2025-01-03T12:46:14.829" v="2353" actId="20577"/>
          <ac:spMkLst>
            <pc:docMk/>
            <pc:sldMk cId="723832044" sldId="259"/>
            <ac:spMk id="8" creationId="{BF4F17A0-77F3-DB13-5731-BDFB50F11326}"/>
          </ac:spMkLst>
        </pc:spChg>
      </pc:sldChg>
      <pc:sldChg chg="modSp mod">
        <pc:chgData name="Anette Aasen" userId="b19a7ce1-5e1e-420c-98ed-6af839b777ba" providerId="ADAL" clId="{FC8BE180-832B-4D6E-9C0D-B7C71B08FE7C}" dt="2025-01-03T13:13:22.858" v="2403" actId="13926"/>
        <pc:sldMkLst>
          <pc:docMk/>
          <pc:sldMk cId="42212962" sldId="261"/>
        </pc:sldMkLst>
        <pc:spChg chg="mod">
          <ac:chgData name="Anette Aasen" userId="b19a7ce1-5e1e-420c-98ed-6af839b777ba" providerId="ADAL" clId="{FC8BE180-832B-4D6E-9C0D-B7C71B08FE7C}" dt="2025-01-03T13:13:22.858" v="2403" actId="13926"/>
          <ac:spMkLst>
            <pc:docMk/>
            <pc:sldMk cId="42212962" sldId="261"/>
            <ac:spMk id="3" creationId="{3FA635B9-BFB9-4C06-B096-23F4D67E7599}"/>
          </ac:spMkLst>
        </pc:spChg>
      </pc:sldChg>
      <pc:sldChg chg="add del">
        <pc:chgData name="Anette Aasen" userId="b19a7ce1-5e1e-420c-98ed-6af839b777ba" providerId="ADAL" clId="{FC8BE180-832B-4D6E-9C0D-B7C71B08FE7C}" dt="2024-12-23T10:10:00.273" v="1236" actId="47"/>
        <pc:sldMkLst>
          <pc:docMk/>
          <pc:sldMk cId="3050729260" sldId="262"/>
        </pc:sldMkLst>
      </pc:sldChg>
    </pc:docChg>
  </pc:docChgLst>
  <pc:docChgLst>
    <pc:chgData name="Anette Aasen" userId="b19a7ce1-5e1e-420c-98ed-6af839b777ba" providerId="ADAL" clId="{9C41FB1C-874D-4BCE-81F4-47DD445D6822}"/>
    <pc:docChg chg="undo custSel addSld delSld modSld sldOrd delMainMaster">
      <pc:chgData name="Anette Aasen" userId="b19a7ce1-5e1e-420c-98ed-6af839b777ba" providerId="ADAL" clId="{9C41FB1C-874D-4BCE-81F4-47DD445D6822}" dt="2025-01-15T08:09:32.304" v="217" actId="20577"/>
      <pc:docMkLst>
        <pc:docMk/>
      </pc:docMkLst>
      <pc:sldChg chg="addSp delSp modSp add del mod setBg modClrScheme chgLayout">
        <pc:chgData name="Anette Aasen" userId="b19a7ce1-5e1e-420c-98ed-6af839b777ba" providerId="ADAL" clId="{9C41FB1C-874D-4BCE-81F4-47DD445D6822}" dt="2025-01-03T13:48:43.415" v="57"/>
        <pc:sldMkLst>
          <pc:docMk/>
          <pc:sldMk cId="1588936041" sldId="256"/>
        </pc:sldMkLst>
      </pc:sldChg>
      <pc:sldChg chg="modSp mod">
        <pc:chgData name="Anette Aasen" userId="b19a7ce1-5e1e-420c-98ed-6af839b777ba" providerId="ADAL" clId="{9C41FB1C-874D-4BCE-81F4-47DD445D6822}" dt="2025-01-14T13:50:21.804" v="157" actId="20577"/>
        <pc:sldMkLst>
          <pc:docMk/>
          <pc:sldMk cId="802011012" sldId="257"/>
        </pc:sldMkLst>
        <pc:spChg chg="mod">
          <ac:chgData name="Anette Aasen" userId="b19a7ce1-5e1e-420c-98ed-6af839b777ba" providerId="ADAL" clId="{9C41FB1C-874D-4BCE-81F4-47DD445D6822}" dt="2025-01-14T13:50:21.804" v="157" actId="20577"/>
          <ac:spMkLst>
            <pc:docMk/>
            <pc:sldMk cId="802011012" sldId="257"/>
            <ac:spMk id="3" creationId="{3FA635B9-BFB9-4C06-B096-23F4D67E7599}"/>
          </ac:spMkLst>
        </pc:spChg>
      </pc:sldChg>
      <pc:sldChg chg="addSp delSp modSp mod">
        <pc:chgData name="Anette Aasen" userId="b19a7ce1-5e1e-420c-98ed-6af839b777ba" providerId="ADAL" clId="{9C41FB1C-874D-4BCE-81F4-47DD445D6822}" dt="2025-01-15T08:09:32.304" v="217" actId="20577"/>
        <pc:sldMkLst>
          <pc:docMk/>
          <pc:sldMk cId="723832044" sldId="259"/>
        </pc:sldMkLst>
        <pc:spChg chg="mod ord">
          <ac:chgData name="Anette Aasen" userId="b19a7ce1-5e1e-420c-98ed-6af839b777ba" providerId="ADAL" clId="{9C41FB1C-874D-4BCE-81F4-47DD445D6822}" dt="2025-01-15T08:09:32.304" v="217" actId="20577"/>
          <ac:spMkLst>
            <pc:docMk/>
            <pc:sldMk cId="723832044" sldId="259"/>
            <ac:spMk id="8" creationId="{BF4F17A0-77F3-DB13-5731-BDFB50F11326}"/>
          </ac:spMkLst>
        </pc:spChg>
      </pc:sldChg>
      <pc:sldChg chg="modSp mod">
        <pc:chgData name="Anette Aasen" userId="b19a7ce1-5e1e-420c-98ed-6af839b777ba" providerId="ADAL" clId="{9C41FB1C-874D-4BCE-81F4-47DD445D6822}" dt="2025-01-06T09:16:47.475" v="106" actId="13926"/>
        <pc:sldMkLst>
          <pc:docMk/>
          <pc:sldMk cId="42212962" sldId="261"/>
        </pc:sldMkLst>
        <pc:spChg chg="mod">
          <ac:chgData name="Anette Aasen" userId="b19a7ce1-5e1e-420c-98ed-6af839b777ba" providerId="ADAL" clId="{9C41FB1C-874D-4BCE-81F4-47DD445D6822}" dt="2025-01-06T09:16:47.475" v="106" actId="13926"/>
          <ac:spMkLst>
            <pc:docMk/>
            <pc:sldMk cId="42212962" sldId="261"/>
            <ac:spMk id="3" creationId="{3FA635B9-BFB9-4C06-B096-23F4D67E7599}"/>
          </ac:spMkLst>
        </pc:spChg>
      </pc:sldChg>
      <pc:sldChg chg="addSp delSp modSp del mod">
        <pc:chgData name="Anette Aasen" userId="b19a7ce1-5e1e-420c-98ed-6af839b777ba" providerId="ADAL" clId="{9C41FB1C-874D-4BCE-81F4-47DD445D6822}" dt="2025-01-09T13:55:02.250" v="110" actId="47"/>
        <pc:sldMkLst>
          <pc:docMk/>
          <pc:sldMk cId="2447308221" sldId="262"/>
        </pc:sldMkLst>
      </pc:sldChg>
      <pc:sldChg chg="modSp add del mod">
        <pc:chgData name="Anette Aasen" userId="b19a7ce1-5e1e-420c-98ed-6af839b777ba" providerId="ADAL" clId="{9C41FB1C-874D-4BCE-81F4-47DD445D6822}" dt="2025-01-14T13:43:46.611" v="115" actId="47"/>
        <pc:sldMkLst>
          <pc:docMk/>
          <pc:sldMk cId="3249367707" sldId="263"/>
        </pc:sldMkLst>
      </pc:sldChg>
      <pc:sldChg chg="add ord">
        <pc:chgData name="Anette Aasen" userId="b19a7ce1-5e1e-420c-98ed-6af839b777ba" providerId="ADAL" clId="{9C41FB1C-874D-4BCE-81F4-47DD445D6822}" dt="2025-01-10T10:20:05.258" v="114"/>
        <pc:sldMkLst>
          <pc:docMk/>
          <pc:sldMk cId="1887509137" sldId="264"/>
        </pc:sldMkLst>
      </pc:sldChg>
      <pc:sldMasterChg chg="del delSldLayout">
        <pc:chgData name="Anette Aasen" userId="b19a7ce1-5e1e-420c-98ed-6af839b777ba" providerId="ADAL" clId="{9C41FB1C-874D-4BCE-81F4-47DD445D6822}" dt="2025-01-09T13:55:02.250" v="110" actId="47"/>
        <pc:sldMasterMkLst>
          <pc:docMk/>
          <pc:sldMasterMk cId="3957848156" sldId="2147483858"/>
        </pc:sldMasterMkLst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3991425601" sldId="2147483859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532070844" sldId="2147483860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1749819166" sldId="2147483861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4194434824" sldId="2147483862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392657196" sldId="2147483863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851435723" sldId="2147483864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4028541884" sldId="2147483865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2553659128" sldId="2147483866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2111162587" sldId="2147483867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964335665" sldId="2147483868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1582410071" sldId="2147483869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4080367107" sldId="2147483870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2210122301" sldId="2147483871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2032109917" sldId="2147483872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1312773884" sldId="2147483873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3077430077" sldId="2147483874"/>
          </pc:sldLayoutMkLst>
        </pc:sldLayoutChg>
        <pc:sldLayoutChg chg="del">
          <pc:chgData name="Anette Aasen" userId="b19a7ce1-5e1e-420c-98ed-6af839b777ba" providerId="ADAL" clId="{9C41FB1C-874D-4BCE-81F4-47DD445D6822}" dt="2025-01-09T13:55:02.250" v="110" actId="47"/>
          <pc:sldLayoutMkLst>
            <pc:docMk/>
            <pc:sldMasterMk cId="3957848156" sldId="2147483858"/>
            <pc:sldLayoutMk cId="2280546623" sldId="2147483875"/>
          </pc:sldLayoutMkLst>
        </pc:sldLayoutChg>
      </pc:sldMasterChg>
    </pc:docChg>
  </pc:docChgLst>
  <pc:docChgLst>
    <pc:chgData name="Christer Drevsjø" userId="e036a961-e28b-4c03-b99d-dbca6abaafab" providerId="ADAL" clId="{96A1189D-AB6B-4C50-93A6-D5C2409D3368}"/>
    <pc:docChg chg="delSld modSld">
      <pc:chgData name="Christer Drevsjø" userId="e036a961-e28b-4c03-b99d-dbca6abaafab" providerId="ADAL" clId="{96A1189D-AB6B-4C50-93A6-D5C2409D3368}" dt="2025-01-20T10:08:34.922" v="174" actId="20577"/>
      <pc:docMkLst>
        <pc:docMk/>
      </pc:docMkLst>
      <pc:sldChg chg="del">
        <pc:chgData name="Christer Drevsjø" userId="e036a961-e28b-4c03-b99d-dbca6abaafab" providerId="ADAL" clId="{96A1189D-AB6B-4C50-93A6-D5C2409D3368}" dt="2025-01-13T12:23:45.858" v="26" actId="47"/>
        <pc:sldMkLst>
          <pc:docMk/>
          <pc:sldMk cId="1588936041" sldId="256"/>
        </pc:sldMkLst>
      </pc:sldChg>
      <pc:sldChg chg="modSp mod">
        <pc:chgData name="Christer Drevsjø" userId="e036a961-e28b-4c03-b99d-dbca6abaafab" providerId="ADAL" clId="{96A1189D-AB6B-4C50-93A6-D5C2409D3368}" dt="2025-01-20T10:08:34.922" v="174" actId="20577"/>
        <pc:sldMkLst>
          <pc:docMk/>
          <pc:sldMk cId="802011012" sldId="257"/>
        </pc:sldMkLst>
        <pc:spChg chg="mod">
          <ac:chgData name="Christer Drevsjø" userId="e036a961-e28b-4c03-b99d-dbca6abaafab" providerId="ADAL" clId="{96A1189D-AB6B-4C50-93A6-D5C2409D3368}" dt="2025-01-20T10:08:34.922" v="174" actId="20577"/>
          <ac:spMkLst>
            <pc:docMk/>
            <pc:sldMk cId="802011012" sldId="257"/>
            <ac:spMk id="3" creationId="{3FA635B9-BFB9-4C06-B096-23F4D67E7599}"/>
          </ac:spMkLst>
        </pc:spChg>
      </pc:sldChg>
      <pc:sldChg chg="modSp mod">
        <pc:chgData name="Christer Drevsjø" userId="e036a961-e28b-4c03-b99d-dbca6abaafab" providerId="ADAL" clId="{96A1189D-AB6B-4C50-93A6-D5C2409D3368}" dt="2025-01-20T09:53:25.106" v="57" actId="6549"/>
        <pc:sldMkLst>
          <pc:docMk/>
          <pc:sldMk cId="723832044" sldId="259"/>
        </pc:sldMkLst>
        <pc:spChg chg="mod">
          <ac:chgData name="Christer Drevsjø" userId="e036a961-e28b-4c03-b99d-dbca6abaafab" providerId="ADAL" clId="{96A1189D-AB6B-4C50-93A6-D5C2409D3368}" dt="2025-01-20T09:53:25.106" v="57" actId="6549"/>
          <ac:spMkLst>
            <pc:docMk/>
            <pc:sldMk cId="723832044" sldId="259"/>
            <ac:spMk id="8" creationId="{BF4F17A0-77F3-DB13-5731-BDFB50F11326}"/>
          </ac:spMkLst>
        </pc:spChg>
      </pc:sldChg>
      <pc:sldChg chg="modSp mod">
        <pc:chgData name="Christer Drevsjø" userId="e036a961-e28b-4c03-b99d-dbca6abaafab" providerId="ADAL" clId="{96A1189D-AB6B-4C50-93A6-D5C2409D3368}" dt="2025-01-20T09:53:14.166" v="46" actId="6549"/>
        <pc:sldMkLst>
          <pc:docMk/>
          <pc:sldMk cId="42212962" sldId="261"/>
        </pc:sldMkLst>
        <pc:spChg chg="mod">
          <ac:chgData name="Christer Drevsjø" userId="e036a961-e28b-4c03-b99d-dbca6abaafab" providerId="ADAL" clId="{96A1189D-AB6B-4C50-93A6-D5C2409D3368}" dt="2025-01-20T09:53:14.166" v="46" actId="6549"/>
          <ac:spMkLst>
            <pc:docMk/>
            <pc:sldMk cId="42212962" sldId="261"/>
            <ac:spMk id="3" creationId="{3FA635B9-BFB9-4C06-B096-23F4D67E7599}"/>
          </ac:spMkLst>
        </pc:spChg>
      </pc:sldChg>
    </pc:docChg>
  </pc:docChgLst>
  <pc:docChgLst>
    <pc:chgData name="Siri Lunde Heggebø" userId="7d660715-236c-4d5b-b55e-081e2fa85d1e" providerId="ADAL" clId="{C4FF84A8-3701-4596-AA19-689A498C8AF5}"/>
    <pc:docChg chg="modSld">
      <pc:chgData name="Siri Lunde Heggebø" userId="7d660715-236c-4d5b-b55e-081e2fa85d1e" providerId="ADAL" clId="{C4FF84A8-3701-4596-AA19-689A498C8AF5}" dt="2024-02-15T09:34:01.524" v="15" actId="20577"/>
      <pc:docMkLst>
        <pc:docMk/>
      </pc:docMkLst>
      <pc:sldChg chg="modSp mod">
        <pc:chgData name="Siri Lunde Heggebø" userId="7d660715-236c-4d5b-b55e-081e2fa85d1e" providerId="ADAL" clId="{C4FF84A8-3701-4596-AA19-689A498C8AF5}" dt="2024-02-15T09:34:01.524" v="15" actId="20577"/>
        <pc:sldMkLst>
          <pc:docMk/>
          <pc:sldMk cId="802011012" sldId="257"/>
        </pc:sldMkLst>
      </pc:sldChg>
    </pc:docChg>
  </pc:docChgLst>
  <pc:docChgLst>
    <pc:chgData name="Siri Lunde Heggebø" userId="7d660715-236c-4d5b-b55e-081e2fa85d1e" providerId="ADAL" clId="{009022E6-3C3F-4AFE-A6BB-52B5BAC47196}"/>
    <pc:docChg chg="modSld">
      <pc:chgData name="Siri Lunde Heggebø" userId="7d660715-236c-4d5b-b55e-081e2fa85d1e" providerId="ADAL" clId="{009022E6-3C3F-4AFE-A6BB-52B5BAC47196}" dt="2024-04-04T18:28:13.766" v="1" actId="20577"/>
      <pc:docMkLst>
        <pc:docMk/>
      </pc:docMkLst>
      <pc:sldChg chg="modSp mod">
        <pc:chgData name="Siri Lunde Heggebø" userId="7d660715-236c-4d5b-b55e-081e2fa85d1e" providerId="ADAL" clId="{009022E6-3C3F-4AFE-A6BB-52B5BAC47196}" dt="2024-04-04T18:28:13.766" v="1" actId="20577"/>
        <pc:sldMkLst>
          <pc:docMk/>
          <pc:sldMk cId="802011012" sldId="257"/>
        </pc:sldMkLst>
      </pc:sldChg>
    </pc:docChg>
  </pc:docChgLst>
  <pc:docChgLst>
    <pc:chgData name="Siri Lunde Heggebø" userId="7d660715-236c-4d5b-b55e-081e2fa85d1e" providerId="ADAL" clId="{A92953FB-4082-47A3-B906-65E26D4A4D14}"/>
    <pc:docChg chg="modSld">
      <pc:chgData name="Siri Lunde Heggebø" userId="7d660715-236c-4d5b-b55e-081e2fa85d1e" providerId="ADAL" clId="{A92953FB-4082-47A3-B906-65E26D4A4D14}" dt="2024-05-10T07:22:45.679" v="26" actId="20577"/>
      <pc:docMkLst>
        <pc:docMk/>
      </pc:docMkLst>
      <pc:sldChg chg="modSp mod">
        <pc:chgData name="Siri Lunde Heggebø" userId="7d660715-236c-4d5b-b55e-081e2fa85d1e" providerId="ADAL" clId="{A92953FB-4082-47A3-B906-65E26D4A4D14}" dt="2024-05-10T07:22:45.679" v="26" actId="20577"/>
        <pc:sldMkLst>
          <pc:docMk/>
          <pc:sldMk cId="802011012" sldId="25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678989C4-EC49-4625-F7F2-C863CD6EDF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3793B1A-C8AF-04CD-33A5-271EF1AF62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7C7CD-A16D-433C-B34F-5B5B9B38A621}" type="datetimeFigureOut">
              <a:rPr lang="nb-NO" smtClean="0"/>
              <a:t>20.01.2025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70D97EC-DA30-C75D-268C-EDDEC36A46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659EBAE-DC67-5186-DD9E-B4686CCF06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C24F8-C15A-46C5-985E-A6B6BE151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1467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DA6F5-732D-001A-F94F-1ACC09D88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365" y="2028857"/>
            <a:ext cx="3520911" cy="3041089"/>
          </a:xfrm>
        </p:spPr>
        <p:txBody>
          <a:bodyPr anchor="b"/>
          <a:lstStyle>
            <a:lvl1pPr algn="l">
              <a:defRPr sz="3375"/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1DC38B-1A1D-7D0E-5CD0-6A9B8E905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365" y="5243794"/>
            <a:ext cx="2184662" cy="2391656"/>
          </a:xfrm>
        </p:spPr>
        <p:txBody>
          <a:bodyPr/>
          <a:lstStyle>
            <a:lvl1pPr marL="0" indent="0" algn="l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3B659-EB75-CB0B-AC16-C7EECB601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0D33B-09AD-F84F-DAB6-508ABDA6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23D7E-750A-414E-DACB-06E5AFDE1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012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 l="85000" t="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F69BB-1660-C366-831C-9D6F05436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F9AC3-A155-9D7E-D380-DAE4914703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C7B58E-6EDB-954A-9806-97B3265C5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9EE05-719F-8FF3-2A27-7A8355582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E045E0-2D0B-6890-91A8-CBA3DEFDB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3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 l="85000" t="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B5055-E182-C7B6-9ED4-A455ECE94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DC6A3-9C7D-1B32-7ED9-1D76EEBC0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6954E3-0799-6DC0-E17B-C1C7287F4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6C301D-2130-AEA6-46AE-E9DF546C61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44A644-9CB0-D801-AABA-9EDE56FF25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D1EDB5-11CE-C82F-9839-D7C583E8B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270476-E8CC-1BB5-CE0C-C8AA68D8A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4E579-F1D7-B34A-1AFD-6558D6EA4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81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 l="85000" t="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F015E-AD93-0775-7139-AF7CC8BB6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DD3836-D5E3-A8C7-AAC2-325B4D453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52D36A-ACDF-2309-A78B-0A8C8D0E0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70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 l="85000" t="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5AC24-ED5C-0309-3775-43A32AAEA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2EB23-0E5C-5651-7BD4-126E188AA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B63DFE-05D0-D4C5-A3A3-F2CB87EF9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93DBA5-C90B-15F4-4721-B20ED886E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0396C-52D1-4B4A-2DC3-5D9985E70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94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 l="85000" t="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D48D4-E956-9602-CEBE-FFFA1CF21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117BF3-936E-8F14-13BB-886E70D9CE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7AFDB-ADAD-40E3-89A1-0EBD6B92C3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48D96B-C09B-B7B6-7D79-DCB787A79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DB33D4-5EA0-6813-CC07-D21220535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3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251200" y="1689900"/>
            <a:ext cx="3611126" cy="7213270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770467"/>
            <a:ext cx="4616035" cy="4512735"/>
          </a:xfrm>
        </p:spPr>
        <p:txBody>
          <a:bodyPr anchor="b">
            <a:normAutofit/>
          </a:bodyPr>
          <a:lstStyle>
            <a:lvl1pPr algn="l">
              <a:defRPr sz="3300">
                <a:effectLst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5552254"/>
            <a:ext cx="3715688" cy="2763895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03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1" y="770467"/>
            <a:ext cx="4916150" cy="5442190"/>
          </a:xfrm>
        </p:spPr>
        <p:txBody>
          <a:bodyPr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55741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861733"/>
            <a:ext cx="4801851" cy="3350919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1" y="6481704"/>
            <a:ext cx="4801850" cy="221356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648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400051" y="770467"/>
            <a:ext cx="2962475" cy="5442186"/>
          </a:xfrm>
        </p:spPr>
        <p:txBody>
          <a:bodyPr anchor="ctr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3496771" y="770466"/>
            <a:ext cx="2961179" cy="5429956"/>
          </a:xfrm>
        </p:spPr>
        <p:txBody>
          <a:bodyPr anchor="ctr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845868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1" y="770467"/>
            <a:ext cx="2787650" cy="880533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" y="1651001"/>
            <a:ext cx="2959100" cy="4561652"/>
          </a:xfrm>
        </p:spPr>
        <p:txBody>
          <a:bodyPr anchor="t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263" y="818622"/>
            <a:ext cx="2823038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6772" y="1651000"/>
            <a:ext cx="2967529" cy="4549422"/>
          </a:xfrm>
        </p:spPr>
        <p:txBody>
          <a:bodyPr anchor="t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18551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EE890-CA5E-47F3-8808-2E84E988E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40A40-1CC2-9A39-B677-CB9EE5078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BC324-EA1A-890A-3E9B-75D50C47C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2D775-B0A7-12A8-290B-87DFC7074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BF593-E827-0007-C483-72F862728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79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39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0118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0" y="770467"/>
            <a:ext cx="2400300" cy="2201333"/>
          </a:xfrm>
        </p:spPr>
        <p:txBody>
          <a:bodyPr anchor="b">
            <a:normAutofit/>
          </a:bodyPr>
          <a:lstStyle>
            <a:lvl1pPr algn="l">
              <a:defRPr sz="15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770467"/>
            <a:ext cx="3329066" cy="7924800"/>
          </a:xfrm>
        </p:spPr>
        <p:txBody>
          <a:bodyPr anchor="ctr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0" y="3191937"/>
            <a:ext cx="2400300" cy="302071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55088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850" y="2091267"/>
            <a:ext cx="2672444" cy="16510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71500" y="1320800"/>
            <a:ext cx="2460731" cy="693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72021" y="3962400"/>
            <a:ext cx="2673167" cy="3008489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50" y="8915401"/>
            <a:ext cx="4358793" cy="527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53255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400050" y="770467"/>
            <a:ext cx="6057900" cy="4512733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1502" y="5552252"/>
            <a:ext cx="5460999" cy="6604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288296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770467"/>
            <a:ext cx="6057900" cy="4182533"/>
          </a:xfrm>
        </p:spPr>
        <p:txBody>
          <a:bodyPr anchor="ctr">
            <a:normAutofit/>
          </a:bodyPr>
          <a:lstStyle>
            <a:lvl1pPr algn="l">
              <a:defRPr sz="2100" b="0" cap="all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5943600"/>
            <a:ext cx="4787664" cy="27516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821129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770467"/>
            <a:ext cx="5144840" cy="4182533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00101" y="4953000"/>
            <a:ext cx="4801850" cy="697089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212657"/>
            <a:ext cx="4786771" cy="248261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1451" y="10264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3999091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0614279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4953000"/>
            <a:ext cx="4786771" cy="2451800"/>
          </a:xfrm>
        </p:spPr>
        <p:txBody>
          <a:bodyPr anchor="b">
            <a:normAutofit/>
          </a:bodyPr>
          <a:lstStyle>
            <a:lvl1pPr algn="l">
              <a:defRPr sz="2100" b="0" cap="all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7414305"/>
            <a:ext cx="4787664" cy="1280961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128864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770467"/>
            <a:ext cx="5144840" cy="4182533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5613400"/>
            <a:ext cx="4786771" cy="151647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7154334"/>
            <a:ext cx="4786770" cy="154093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1451" y="10264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3999091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7047899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770467"/>
            <a:ext cx="5644244" cy="418253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100" b="0" dirty="0"/>
            </a:lvl1pPr>
          </a:lstStyle>
          <a:p>
            <a:pPr marL="0" lvl="0"/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5674549"/>
            <a:ext cx="4786771" cy="12107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885285"/>
            <a:ext cx="4786770" cy="180998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34980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EE890-CA5E-47F3-8808-2E84E988E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910" y="527404"/>
            <a:ext cx="5336602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40A40-1CC2-9A39-B677-CB9EE5078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910" y="2637014"/>
            <a:ext cx="5336603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BC324-EA1A-890A-3E9B-75D50C47C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2D775-B0A7-12A8-290B-87DFC7074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BF593-E827-0007-C483-72F862728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406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 algn="l">
              <a:defRPr sz="21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1" y="770468"/>
            <a:ext cx="4916150" cy="5442190"/>
          </a:xfrm>
        </p:spPr>
        <p:txBody>
          <a:bodyPr vert="eaVert" anchor="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950248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24804" y="770467"/>
            <a:ext cx="1533146" cy="6383867"/>
          </a:xfrm>
        </p:spPr>
        <p:txBody>
          <a:bodyPr vert="eaVert">
            <a:normAutofit/>
          </a:bodyPr>
          <a:lstStyle>
            <a:lvl1pPr>
              <a:defRPr sz="21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770467"/>
            <a:ext cx="4387509" cy="7924800"/>
          </a:xfrm>
        </p:spPr>
        <p:txBody>
          <a:bodyPr vert="eaVert" anchor="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59000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blipFill dpi="0" rotWithShape="1">
          <a:blip r:embed="rId2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F69BB-1660-C366-831C-9D6F05436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F9AC3-A155-9D7E-D380-DAE4914703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C7B58E-6EDB-954A-9806-97B3265C5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9EE05-719F-8FF3-2A27-7A8355582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E045E0-2D0B-6890-91A8-CBA3DEFDB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C895E2-749A-7432-0C9B-E4E461696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8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bg>
      <p:bgPr>
        <a:blipFill dpi="0" rotWithShape="1">
          <a:blip r:embed="rId2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F69BB-1660-C366-831C-9D6F05436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F9AC3-A155-9D7E-D380-DAE4914703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9EE05-719F-8FF3-2A27-7A8355582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E045E0-2D0B-6890-91A8-CBA3DEFDB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C895E2-749A-7432-0C9B-E4E461696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F4D81BA-9D9E-8169-1734-D9B2D950819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483471" y="2637014"/>
            <a:ext cx="2903041" cy="628526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612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>
      <p:bgPr>
        <a:blipFill dpi="0" rotWithShape="1">
          <a:blip r:embed="rId2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EE890-CA5E-47F3-8808-2E84E988E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910" y="527404"/>
            <a:ext cx="288990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40A40-1CC2-9A39-B677-CB9EE5078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909" y="2637014"/>
            <a:ext cx="2889905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BC324-EA1A-890A-3E9B-75D50C47C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2D775-B0A7-12A8-290B-87DFC7074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BF593-E827-0007-C483-72F862728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8258150-2C0A-107B-CDB8-953E187B2A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56758" y="527403"/>
            <a:ext cx="2329755" cy="839487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350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DA6F5-732D-001A-F94F-1ACC09D88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1DC38B-1A1D-7D0E-5CD0-6A9B8E905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3B659-EB75-CB0B-AC16-C7EECB601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0D33B-09AD-F84F-DAB6-508ABDA6F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23D7E-750A-414E-DACB-06E5AFDE1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126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70EA3-0E8E-A590-F663-DC9312C1D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6BEE9-7152-C9CB-C728-23489AFC1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B87DF-4B67-F8E0-C03F-9D66AFE2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CC578-BAA9-3245-FB35-78478D4E3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1A0DA-07C2-6DA9-9AC7-4F7041448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0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blipFill dpi="0" rotWithShape="1">
          <a:blip r:embed="rId2">
            <a:lum/>
          </a:blip>
          <a:srcRect/>
          <a:stretch>
            <a:fillRect l="85000" t="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EE890-CA5E-47F3-8808-2E84E988E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40A40-1CC2-9A39-B677-CB9EE5078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BC324-EA1A-890A-3E9B-75D50C47C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2D775-B0A7-12A8-290B-87DFC7074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9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DE60E8-5B6E-72E5-11AA-7E698AFE3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A4144-181A-9B24-ACDB-1727994E2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6D379-C9FD-B1DD-ACF3-B9479D09EE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70086-148C-985C-8DE4-1B4860E59C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0B00D-533D-D401-31C3-A30DB3FBCC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2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003006" y="5625631"/>
            <a:ext cx="1852842" cy="384010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1" y="770468"/>
            <a:ext cx="4916150" cy="5442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72684" y="8915405"/>
            <a:ext cx="900347" cy="5274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0050" y="8915401"/>
            <a:ext cx="4358793" cy="5274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0820" y="8057803"/>
            <a:ext cx="642680" cy="967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1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107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4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ost@pensjonskasser.no" TargetMode="External"/><Relationship Id="rId2" Type="http://schemas.openxmlformats.org/officeDocument/2006/relationships/hyperlink" Target="http://www.pensjonskasser.no/konferanser/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E0F20C-F10B-0D48-4E24-6BA223319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14356E48-DE4E-CFFC-5115-0535BF858B1F}"/>
              </a:ext>
            </a:extLst>
          </p:cNvPr>
          <p:cNvSpPr/>
          <p:nvPr/>
        </p:nvSpPr>
        <p:spPr>
          <a:xfrm>
            <a:off x="1995055" y="5361709"/>
            <a:ext cx="2867890" cy="1828800"/>
          </a:xfrm>
          <a:prstGeom prst="rect">
            <a:avLst/>
          </a:prstGeom>
          <a:solidFill>
            <a:schemeClr val="tx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DFBDE7D-25D9-7785-3FC4-A088BE72D3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3205" y="1837638"/>
            <a:ext cx="3971591" cy="3624419"/>
          </a:xfrm>
        </p:spPr>
        <p:txBody>
          <a:bodyPr/>
          <a:lstStyle/>
          <a:p>
            <a:pPr algn="ctr"/>
            <a:r>
              <a:rPr lang="nb-NO" sz="3250" b="1" dirty="0"/>
              <a:t>Pensjonskasse-konferansen 2025</a:t>
            </a:r>
            <a:br>
              <a:rPr lang="nb-NO" b="1" dirty="0"/>
            </a:br>
            <a:br>
              <a:rPr lang="nb-NO" b="1" dirty="0"/>
            </a:br>
            <a:r>
              <a:rPr lang="nb-NO" sz="1950" dirty="0"/>
              <a:t>19.-20. mai</a:t>
            </a:r>
            <a:br>
              <a:rPr lang="nb-NO" sz="1950" dirty="0"/>
            </a:br>
            <a:r>
              <a:rPr lang="nb-NO" sz="1950" dirty="0"/>
              <a:t>Scandic Oslo Airport Gardermoen</a:t>
            </a:r>
            <a:br>
              <a:rPr lang="nb-NO" b="1" dirty="0"/>
            </a:br>
            <a:endParaRPr lang="nb-NO" b="1" dirty="0"/>
          </a:p>
        </p:txBody>
      </p:sp>
      <p:pic>
        <p:nvPicPr>
          <p:cNvPr id="5" name="Picture 6" descr="A blue and black logo&#10;&#10;Description automatically generated">
            <a:extLst>
              <a:ext uri="{FF2B5EF4-FFF2-40B4-BE49-F238E27FC236}">
                <a16:creationId xmlns:a16="http://schemas.microsoft.com/office/drawing/2014/main" id="{19F20447-159B-A581-DA2B-6F49CD8A198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244924" y="5613402"/>
            <a:ext cx="2368153" cy="13380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7509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4A16C8-8343-45AA-BA90-44C5E329A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760707"/>
          </a:xfrm>
        </p:spPr>
        <p:txBody>
          <a:bodyPr>
            <a:normAutofit/>
          </a:bodyPr>
          <a:lstStyle/>
          <a:p>
            <a:r>
              <a:rPr lang="nb-NO" dirty="0"/>
              <a:t>19. mai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FA635B9-BFB9-4C06-B096-23F4D67E7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1452246"/>
            <a:ext cx="5915025" cy="700150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1000		Åpning av konferansen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Bjarne Refsnes, styreleder, Pensjonskasseforeningen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dirty="0">
              <a:highlight>
                <a:srgbClr val="00FF00"/>
              </a:highlight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Pengepolitikk og rentefastsettelse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Ole Christian Beck-Moen, direktør for avdeling for pengepolitikk, Norges Bank</a:t>
            </a: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1100 		Pause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1115		Makrobildet – dagens økonomiske situasjon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Kjersti Haugland, sjeføkonom, DNB Markets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nb-NO" sz="12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1200 		Pause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1215 		Pensjon og kunstig intelligens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Tomas Berg, adm.dir., Statens pensjonskasse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Statistikk – alt du ikke visste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Ulf Andersen, statistikksjef, Nav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nb-NO" sz="12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defTabSz="358775">
              <a:lnSpc>
                <a:spcPct val="100000"/>
              </a:lnSpc>
              <a:spcBef>
                <a:spcPts val="0"/>
              </a:spcBef>
              <a:buAutoNum type="arabicPlain" startAt="1300"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 		Lunsj</a:t>
            </a:r>
          </a:p>
          <a:p>
            <a:pPr marL="228600" indent="-228600" defTabSz="358775">
              <a:lnSpc>
                <a:spcPct val="100000"/>
              </a:lnSpc>
              <a:spcBef>
                <a:spcPts val="0"/>
              </a:spcBef>
              <a:buAutoNum type="arabicPlain" startAt="1300"/>
            </a:pPr>
            <a:endParaRPr lang="nb-NO" sz="12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1400		Debatt - pensjonsperspektiver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Henrik Asheim, medlem av Arbeids- og sosialkomiteen, 1. nestleder Høyre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Roy Steffensen, medlem av Finanskomiteen, Fremskrittspartiet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Tuva </a:t>
            </a:r>
            <a:r>
              <a:rPr lang="nb-NO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Moflag</a:t>
            </a:r>
            <a:r>
              <a:rPr lang="nb-N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leder av Finanskomiteen</a:t>
            </a:r>
            <a:r>
              <a:rPr lang="nb-NO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Arbeiderpartiet</a:t>
            </a:r>
            <a:endParaRPr lang="nb-NO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1510 		Pause</a:t>
            </a:r>
          </a:p>
          <a:p>
            <a:pPr marL="228600" indent="-228600" defTabSz="358775">
              <a:lnSpc>
                <a:spcPct val="100000"/>
              </a:lnSpc>
              <a:spcBef>
                <a:spcPts val="0"/>
              </a:spcBef>
              <a:buAutoNum type="arabicPlain" startAt="1510"/>
            </a:pPr>
            <a:endParaRPr lang="nb-NO" sz="12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1530		Beredskap og IKT-risiko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Roar Thon, fagdirektør, Nasjonal sikkerhetsmyndighet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En urolig verden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Sverre Diesen, sjefsforsker, Forsvarets forskningsinstitutt</a:t>
            </a:r>
            <a:endParaRPr lang="nb-NO" sz="1200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defTabSz="358775">
              <a:lnSpc>
                <a:spcPct val="100000"/>
              </a:lnSpc>
              <a:spcBef>
                <a:spcPts val="0"/>
              </a:spcBef>
              <a:buAutoNum type="arabicPlain" startAt="1700"/>
            </a:pPr>
            <a:endParaRPr lang="nb-NO" sz="12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defTabSz="358775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lain" startAt="1700"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Fagprogrammet avsluttes for dagen</a:t>
            </a:r>
          </a:p>
          <a:p>
            <a:pPr marL="228600" indent="-228600" defTabSz="358775">
              <a:lnSpc>
                <a:spcPct val="100000"/>
              </a:lnSpc>
              <a:spcBef>
                <a:spcPts val="0"/>
              </a:spcBef>
              <a:buAutoNum type="arabicPlain" startAt="1700"/>
            </a:pPr>
            <a:endParaRPr lang="nb-NO" sz="12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1900		Aperitiff og middag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CD47B53-08EB-4D37-A7FF-A3ADE582B1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593" y="8922046"/>
            <a:ext cx="1080167" cy="58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01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BF4F17A0-77F3-DB13-5731-BDFB50F11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1450798"/>
            <a:ext cx="5915025" cy="6644835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0845		Åpning for dagen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Kjetil Korshavn, styrets nestleder, Pensjonskasseforeningen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Tilsyn med pensjonskasser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Per Mathis </a:t>
            </a:r>
            <a:r>
              <a:rPr lang="nb-NO" sz="1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Kongsrud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, direktør, Finanstilsynet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Renteallokering og amortisert kost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Trym Riksen, leder av porteføljeforvaltningen, Gabler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1000 		Pause og utsjekk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1030		Bærekraftige investeringer – den grønne kjeden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Thina Margrethe Saltvedt, sjefanalytiker Global </a:t>
            </a:r>
            <a:r>
              <a:rPr lang="nb-NO" sz="12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Sustainability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, Nordea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Porteføljens potensielle verdifall ved klimaendringer og økonomisk omstilling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Lars Erik Mangset, leder bærekraft, Grieg Investor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nb-NO" sz="12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1130 		Pause</a:t>
            </a:r>
          </a:p>
          <a:p>
            <a:pPr marL="228600" indent="-228600" defTabSz="358775">
              <a:lnSpc>
                <a:spcPct val="100000"/>
              </a:lnSpc>
              <a:spcBef>
                <a:spcPts val="0"/>
              </a:spcBef>
              <a:buAutoNum type="arabicPlain" startAt="1200"/>
            </a:pPr>
            <a:endParaRPr lang="nb-NO" sz="12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1145		Det gode styremøtet og styreledelse i endringstider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Lars Haram, adm.dir., Oslo pensjonsforsikring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Oslo Børs – et liv etter olje og gass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Kjetil Houg, adm. dir., Folketrygdfondet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1250		Avslutning</a:t>
            </a:r>
            <a:endParaRPr lang="nb-NO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defTabSz="358775">
              <a:lnSpc>
                <a:spcPct val="100000"/>
              </a:lnSpc>
              <a:spcBef>
                <a:spcPts val="0"/>
              </a:spcBef>
              <a:buAutoNum type="arabicPlain" startAt="1300"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 		Lunsj</a:t>
            </a:r>
          </a:p>
          <a:p>
            <a:pPr marL="228600" indent="-228600" defTabSz="358775">
              <a:lnSpc>
                <a:spcPct val="100000"/>
              </a:lnSpc>
              <a:spcBef>
                <a:spcPts val="0"/>
              </a:spcBef>
              <a:buAutoNum type="arabicPlain" startAt="1300"/>
            </a:pPr>
            <a:endParaRPr lang="nb-NO" sz="12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715963">
              <a:lnSpc>
                <a:spcPct val="100000"/>
              </a:lnSpc>
              <a:spcBef>
                <a:spcPts val="0"/>
              </a:spcBef>
              <a:buNone/>
              <a:tabLst>
                <a:tab pos="449263" algn="l"/>
              </a:tabLst>
            </a:pPr>
            <a:endParaRPr lang="nb-NO" sz="12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715963">
              <a:lnSpc>
                <a:spcPct val="100000"/>
              </a:lnSpc>
              <a:spcBef>
                <a:spcPts val="0"/>
              </a:spcBef>
              <a:buNone/>
              <a:tabLst>
                <a:tab pos="449263" algn="l"/>
              </a:tabLst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For medlemmer:</a:t>
            </a:r>
          </a:p>
          <a:p>
            <a:pPr marL="0" indent="0" defTabSz="715963">
              <a:lnSpc>
                <a:spcPct val="100000"/>
              </a:lnSpc>
              <a:spcBef>
                <a:spcPts val="0"/>
              </a:spcBef>
              <a:buNone/>
              <a:tabLst>
                <a:tab pos="449263" algn="l"/>
              </a:tabLst>
            </a:pPr>
            <a:endParaRPr lang="nb-NO" sz="12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449263" algn="l"/>
              </a:tabLst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1400		Medlemsmøte i Pensjonskasseforeningen</a:t>
            </a:r>
          </a:p>
          <a:p>
            <a:pPr marL="0" indent="0" defTabSz="715963">
              <a:lnSpc>
                <a:spcPct val="100000"/>
              </a:lnSpc>
              <a:spcBef>
                <a:spcPts val="0"/>
              </a:spcBef>
              <a:buNone/>
              <a:tabLst>
                <a:tab pos="449263" algn="l"/>
              </a:tabLst>
            </a:pPr>
            <a:r>
              <a:rPr lang="nb-NO" sz="1200" dirty="0">
                <a:latin typeface="Calibri" panose="020F0502020204030204" pitchFamily="34" charset="0"/>
                <a:cs typeface="Times New Roman" panose="02020603050405020304" pitchFamily="18" charset="0"/>
              </a:rPr>
              <a:t>		En innkalling til medlemsmøtet vil bli sendt direkte til medlemmene ved de 			daglige lederne</a:t>
            </a: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CD47B53-08EB-4D37-A7FF-A3ADE582B1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8916" y="8455202"/>
            <a:ext cx="1080167" cy="585115"/>
          </a:xfrm>
          <a:prstGeom prst="rect">
            <a:avLst/>
          </a:prstGeom>
        </p:spPr>
      </p:pic>
      <p:sp>
        <p:nvSpPr>
          <p:cNvPr id="6" name="Tittel 1">
            <a:extLst>
              <a:ext uri="{FF2B5EF4-FFF2-40B4-BE49-F238E27FC236}">
                <a16:creationId xmlns:a16="http://schemas.microsoft.com/office/drawing/2014/main" id="{1088CD60-D820-796D-D32D-491479EEEAD6}"/>
              </a:ext>
            </a:extLst>
          </p:cNvPr>
          <p:cNvSpPr txBox="1">
            <a:spLocks/>
          </p:cNvSpPr>
          <p:nvPr/>
        </p:nvSpPr>
        <p:spPr>
          <a:xfrm>
            <a:off x="471488" y="527404"/>
            <a:ext cx="5915025" cy="7607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/>
              <a:t>20. mai</a:t>
            </a:r>
          </a:p>
        </p:txBody>
      </p:sp>
    </p:spTree>
    <p:extLst>
      <p:ext uri="{BB962C8B-B14F-4D97-AF65-F5344CB8AC3E}">
        <p14:creationId xmlns:p14="http://schemas.microsoft.com/office/powerpoint/2010/main" val="723832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4A16C8-8343-45AA-BA90-44C5E329A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Praktisk informasjon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FA635B9-BFB9-4C06-B096-23F4D67E7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800808"/>
            <a:ext cx="5915025" cy="7121472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pPr marL="0" indent="0" defTabSz="3587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Hotell</a:t>
            </a:r>
          </a:p>
          <a:p>
            <a:pPr marL="0" indent="0">
              <a:buNone/>
            </a:pP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Konferansen finner sted på Scandic Oslo Airport, Gardermoen. </a:t>
            </a:r>
          </a:p>
          <a:p>
            <a:pPr marL="0" indent="0">
              <a:buNone/>
            </a:pP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Kryss av i påmeldingsskjemaet om du ønsker at vi bestiller rom for overnatting. Overnatting er ikke inkludert i deltakeravgiften. Enkeltrom koster kr 1.590, inkludert frokost.</a:t>
            </a:r>
          </a:p>
          <a:p>
            <a:pPr marL="0" indent="0">
              <a:buNone/>
            </a:pPr>
            <a:endParaRPr 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3587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Deltakeravgift</a:t>
            </a:r>
          </a:p>
          <a:p>
            <a:pPr marL="0" indent="0">
              <a:buNone/>
            </a:pP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Deltakeravgiften utgjør kr. 6.700,- for medlemmer av Pensjonskasseforeningen og kr. 8.900,- for ikke-medlemmer. </a:t>
            </a:r>
          </a:p>
          <a:p>
            <a:pPr marL="0" indent="0">
              <a:buNone/>
            </a:pP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Deltakeravgiften inkluderer samlingen, lunsj begge dager, middag dag I, samt måltidsdrikke.  Foreningen sender fakturaer ved påmeldingsfristens utløp. </a:t>
            </a:r>
          </a:p>
          <a:p>
            <a:pPr marL="0" indent="0">
              <a:buNone/>
            </a:pPr>
            <a:endParaRPr 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3587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da-DK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å</a:t>
            </a: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melding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For p</a:t>
            </a:r>
            <a:r>
              <a:rPr lang="da-DK" sz="1200" dirty="0">
                <a:latin typeface="Calibri" panose="020F0502020204030204" pitchFamily="34" charset="0"/>
                <a:cs typeface="Calibri" panose="020F0502020204030204" pitchFamily="34" charset="0"/>
              </a:rPr>
              <a:t>å</a:t>
            </a: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melding, gå til v</a:t>
            </a:r>
            <a:r>
              <a:rPr lang="da-DK" sz="1200" dirty="0">
                <a:latin typeface="Calibri" panose="020F0502020204030204" pitchFamily="34" charset="0"/>
                <a:cs typeface="Calibri" panose="020F0502020204030204" pitchFamily="34" charset="0"/>
              </a:rPr>
              <a:t>år hjemmeside </a:t>
            </a: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www.pensjonskasser.no/konferanser/</a:t>
            </a: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L="0" indent="0">
              <a:buNone/>
            </a:pP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da-DK" sz="1200" dirty="0">
                <a:latin typeface="Calibri" panose="020F0502020204030204" pitchFamily="34" charset="0"/>
                <a:cs typeface="Calibri" panose="020F0502020204030204" pitchFamily="34" charset="0"/>
              </a:rPr>
              <a:t>å</a:t>
            </a: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melding gjøres </a:t>
            </a:r>
            <a:r>
              <a:rPr lang="nb-NO" sz="1200" u="sng" dirty="0">
                <a:latin typeface="Calibri" panose="020F0502020204030204" pitchFamily="34" charset="0"/>
                <a:cs typeface="Calibri" panose="020F0502020204030204" pitchFamily="34" charset="0"/>
              </a:rPr>
              <a:t>snarest mulig</a:t>
            </a: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, og senest 9. april 2025. Vi tar forbehold om at konferansen </a:t>
            </a:r>
            <a:b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kan bli fulltegnet. Vi vil i så fall etablere en venteliste.</a:t>
            </a:r>
          </a:p>
          <a:p>
            <a:pPr marL="0" indent="0">
              <a:buNone/>
            </a:pP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Full deltakeravgift p</a:t>
            </a:r>
            <a:r>
              <a:rPr lang="da-DK" sz="1200" dirty="0">
                <a:latin typeface="Calibri" panose="020F0502020204030204" pitchFamily="34" charset="0"/>
                <a:cs typeface="Calibri" panose="020F0502020204030204" pitchFamily="34" charset="0"/>
              </a:rPr>
              <a:t>å</a:t>
            </a: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da-DK" sz="1200" dirty="0">
                <a:latin typeface="Calibri" panose="020F0502020204030204" pitchFamily="34" charset="0"/>
                <a:cs typeface="Calibri" panose="020F0502020204030204" pitchFamily="34" charset="0"/>
              </a:rPr>
              <a:t>ø</a:t>
            </a: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per ved avmelding etter </a:t>
            </a:r>
            <a:r>
              <a:rPr lang="nb-NO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utl</a:t>
            </a:r>
            <a:r>
              <a:rPr lang="da-DK" sz="1200" dirty="0">
                <a:latin typeface="Calibri" panose="020F0502020204030204" pitchFamily="34" charset="0"/>
                <a:cs typeface="Calibri" panose="020F0502020204030204" pitchFamily="34" charset="0"/>
              </a:rPr>
              <a:t>ø</a:t>
            </a:r>
            <a:r>
              <a:rPr lang="nb-NO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pt</a:t>
            </a: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 p</a:t>
            </a:r>
            <a:r>
              <a:rPr lang="da-DK" sz="1200" dirty="0">
                <a:latin typeface="Calibri" panose="020F0502020204030204" pitchFamily="34" charset="0"/>
                <a:cs typeface="Calibri" panose="020F0502020204030204" pitchFamily="34" charset="0"/>
              </a:rPr>
              <a:t>å</a:t>
            </a: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meldingsfrist. Dette gjelder også for bestilte hotellrom.</a:t>
            </a:r>
          </a:p>
          <a:p>
            <a:pPr marL="0" indent="0">
              <a:buNone/>
            </a:pPr>
            <a:endParaRPr 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358775">
              <a:lnSpc>
                <a:spcPct val="100000"/>
              </a:lnSpc>
              <a:spcBef>
                <a:spcPts val="0"/>
              </a:spcBef>
              <a:buNone/>
            </a:pP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449263">
              <a:lnSpc>
                <a:spcPct val="100000"/>
              </a:lnSpc>
              <a:spcBef>
                <a:spcPts val="0"/>
              </a:spcBef>
              <a:buNone/>
            </a:pPr>
            <a:endParaRPr lang="nb-NO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449263">
              <a:lnSpc>
                <a:spcPct val="100000"/>
              </a:lnSpc>
              <a:spcBef>
                <a:spcPts val="0"/>
              </a:spcBef>
              <a:buNone/>
            </a:pPr>
            <a:endParaRPr lang="nb-NO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defTabSz="449263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1200" b="1" dirty="0">
                <a:latin typeface="Calibri" panose="020F0502020204030204" pitchFamily="34" charset="0"/>
                <a:cs typeface="Times New Roman" panose="02020603050405020304" pitchFamily="18" charset="0"/>
              </a:rPr>
              <a:t>Kontakt</a:t>
            </a:r>
          </a:p>
          <a:p>
            <a:pPr marL="0" indent="0" defTabSz="449263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Konsulent Torill Alsaker, 905 32 512</a:t>
            </a:r>
          </a:p>
          <a:p>
            <a:pPr marL="0" indent="0" defTabSz="449263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Fagsjef Anette Aasen, 477 99 015 </a:t>
            </a:r>
          </a:p>
          <a:p>
            <a:pPr marL="0" indent="0" defTabSz="449263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Adm.dir. Christer Drevsjø, 900 93 111</a:t>
            </a:r>
          </a:p>
          <a:p>
            <a:pPr marL="0" indent="0" defTabSz="449263">
              <a:lnSpc>
                <a:spcPct val="120000"/>
              </a:lnSpc>
              <a:spcBef>
                <a:spcPts val="0"/>
              </a:spcBef>
              <a:buNone/>
            </a:pPr>
            <a:endParaRPr 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defTabSz="449263">
              <a:lnSpc>
                <a:spcPct val="120000"/>
              </a:lnSpc>
              <a:spcBef>
                <a:spcPts val="0"/>
              </a:spcBef>
              <a:buNone/>
            </a:pP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post@pensjonskasser.no</a:t>
            </a: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nb-NO" sz="120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CD47B53-08EB-4D37-A7FF-A3ADE582B1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4593" y="8922046"/>
            <a:ext cx="1080167" cy="58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2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PKF">
  <a:themeElements>
    <a:clrScheme name="PKF">
      <a:dk1>
        <a:sysClr val="windowText" lastClr="000000"/>
      </a:dk1>
      <a:lt1>
        <a:sysClr val="window" lastClr="FFFFFF"/>
      </a:lt1>
      <a:dk2>
        <a:srgbClr val="255D7D"/>
      </a:dk2>
      <a:lt2>
        <a:srgbClr val="E7E6E6"/>
      </a:lt2>
      <a:accent1>
        <a:srgbClr val="00A0FF"/>
      </a:accent1>
      <a:accent2>
        <a:srgbClr val="49EAF2"/>
      </a:accent2>
      <a:accent3>
        <a:srgbClr val="327BA6"/>
      </a:accent3>
      <a:accent4>
        <a:srgbClr val="F2EF49"/>
      </a:accent4>
      <a:accent5>
        <a:srgbClr val="88F249"/>
      </a:accent5>
      <a:accent6>
        <a:srgbClr val="F28261"/>
      </a:accent6>
      <a:hlink>
        <a:srgbClr val="497FF2"/>
      </a:hlink>
      <a:folHlink>
        <a:srgbClr val="9C649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mokey Glass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PKF" id="{BE5865EB-7723-4169-89CC-D29EBF4A81F7}" vid="{4F2405C5-CF51-4024-A8ED-F3BABD3D0632}"/>
    </a:ext>
  </a:extLst>
</a:theme>
</file>

<file path=ppt/theme/theme2.xml><?xml version="1.0" encoding="utf-8"?>
<a:theme xmlns:a="http://schemas.openxmlformats.org/drawingml/2006/main" name="Sektor">
  <a:themeElements>
    <a:clrScheme name="Sek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k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k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3429b76-b3c6-4960-9afa-c5a38a374a33" xsi:nil="true"/>
    <lcf76f155ced4ddcb4097134ff3c332f xmlns="c35e1013-4e3a-416d-97c5-3cd4cace63c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A5A6E5F7EA87146AD903677540AC8D5" ma:contentTypeVersion="18" ma:contentTypeDescription="Opprett et nytt dokument." ma:contentTypeScope="" ma:versionID="1b43c8b249983554f8237e819b27fdeb">
  <xsd:schema xmlns:xsd="http://www.w3.org/2001/XMLSchema" xmlns:xs="http://www.w3.org/2001/XMLSchema" xmlns:p="http://schemas.microsoft.com/office/2006/metadata/properties" xmlns:ns2="c35e1013-4e3a-416d-97c5-3cd4cace63ce" xmlns:ns3="d3429b76-b3c6-4960-9afa-c5a38a374a33" targetNamespace="http://schemas.microsoft.com/office/2006/metadata/properties" ma:root="true" ma:fieldsID="2090a5b8448170538a9bf6b0c8cc2915" ns2:_="" ns3:_="">
    <xsd:import namespace="c35e1013-4e3a-416d-97c5-3cd4cace63ce"/>
    <xsd:import namespace="d3429b76-b3c6-4960-9afa-c5a38a374a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e1013-4e3a-416d-97c5-3cd4cace63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09d3cca0-8a76-4922-a7a6-9bc926b58e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429b76-b3c6-4960-9afa-c5a38a374a3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e5de79a-faaf-4753-87aa-84a544976b4f}" ma:internalName="TaxCatchAll" ma:showField="CatchAllData" ma:web="d3429b76-b3c6-4960-9afa-c5a38a374a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BB3B14-EAF5-4AE4-9DFE-C1132474B6B6}">
  <ds:schemaRefs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c35e1013-4e3a-416d-97c5-3cd4cace63ce"/>
    <ds:schemaRef ds:uri="http://purl.org/dc/terms/"/>
    <ds:schemaRef ds:uri="http://schemas.openxmlformats.org/package/2006/metadata/core-properties"/>
    <ds:schemaRef ds:uri="d3429b76-b3c6-4960-9afa-c5a38a374a3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D7B463F-BDDD-445F-856E-6625262035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417AC8-FCBC-407B-9C44-CFDAB6AEE8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5e1013-4e3a-416d-97c5-3cd4cace63ce"/>
    <ds:schemaRef ds:uri="d3429b76-b3c6-4960-9afa-c5a38a374a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PKF</Template>
  <TotalTime>9862</TotalTime>
  <Words>577</Words>
  <Application>Microsoft Office PowerPoint</Application>
  <PresentationFormat>A4 (210 x 297 mm)</PresentationFormat>
  <Paragraphs>101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4</vt:i4>
      </vt:variant>
    </vt:vector>
  </HeadingPairs>
  <TitlesOfParts>
    <vt:vector size="11" baseType="lpstr">
      <vt:lpstr>Aptos</vt:lpstr>
      <vt:lpstr>Arial</vt:lpstr>
      <vt:lpstr>Calibri</vt:lpstr>
      <vt:lpstr>Century Gothic</vt:lpstr>
      <vt:lpstr>Wingdings 3</vt:lpstr>
      <vt:lpstr>Office Theme PKF</vt:lpstr>
      <vt:lpstr>Sektor</vt:lpstr>
      <vt:lpstr>Pensjonskasse-konferansen 2025  19.-20. mai Scandic Oslo Airport Gardermoen </vt:lpstr>
      <vt:lpstr>19. mai</vt:lpstr>
      <vt:lpstr>PowerPoint-presentasjon</vt:lpstr>
      <vt:lpstr>Praktisk informasjon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Pensjonskasse-konferansen 2022</dc:title>
  <dc:creator>Torill Alsaker</dc:creator>
  <cp:lastModifiedBy>Christer Drevsjø</cp:lastModifiedBy>
  <cp:revision>3</cp:revision>
  <cp:lastPrinted>2025-01-20T09:43:03Z</cp:lastPrinted>
  <dcterms:created xsi:type="dcterms:W3CDTF">2022-03-01T10:48:02Z</dcterms:created>
  <dcterms:modified xsi:type="dcterms:W3CDTF">2025-01-20T10:11:27Z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0x010100FA5A6E5F7EA87146AD903677540AC8D5</vt:lpwstr>
  </property>
  <property fmtid="{D5CDD505-2E9C-101B-9397-08002B2CF9AE}" pid="3" name="MediaServiceImageTags">
    <vt:lpwstr/>
  </property>
</Properties>
</file>