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4"/>
    <p:sldMasterId id="2147483876" r:id="rId5"/>
  </p:sldMasterIdLst>
  <p:handoutMasterIdLst>
    <p:handoutMasterId r:id="rId10"/>
  </p:handoutMasterIdLst>
  <p:sldIdLst>
    <p:sldId id="264" r:id="rId6"/>
    <p:sldId id="257" r:id="rId7"/>
    <p:sldId id="259" r:id="rId8"/>
    <p:sldId id="261" r:id="rId9"/>
  </p:sldIdLst>
  <p:sldSz cx="6858000" cy="9906000" type="A4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F0420E-51D5-7087-53D1-77C4696C23A4}" name="Siri Lunde Heggebø" initials="SLH" userId="S::slh@pensjonskasser.no::7d660715-236c-4d5b-b55e-081e2fa85d1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962" y="-2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43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te Aasen" userId="b19a7ce1-5e1e-420c-98ed-6af839b777ba" providerId="ADAL" clId="{FC8BE180-832B-4D6E-9C0D-B7C71B08FE7C}"/>
    <pc:docChg chg="undo redo custSel addSld delSld modSld">
      <pc:chgData name="Anette Aasen" userId="b19a7ce1-5e1e-420c-98ed-6af839b777ba" providerId="ADAL" clId="{FC8BE180-832B-4D6E-9C0D-B7C71B08FE7C}" dt="2025-01-03T13:13:22.858" v="2403" actId="13926"/>
      <pc:docMkLst>
        <pc:docMk/>
      </pc:docMkLst>
      <pc:sldChg chg="modSp mod">
        <pc:chgData name="Anette Aasen" userId="b19a7ce1-5e1e-420c-98ed-6af839b777ba" providerId="ADAL" clId="{FC8BE180-832B-4D6E-9C0D-B7C71B08FE7C}" dt="2024-12-20T09:53:19.515" v="552" actId="20577"/>
        <pc:sldMkLst>
          <pc:docMk/>
          <pc:sldMk cId="1588936041" sldId="256"/>
        </pc:sldMkLst>
      </pc:sldChg>
      <pc:sldChg chg="modSp mod">
        <pc:chgData name="Anette Aasen" userId="b19a7ce1-5e1e-420c-98ed-6af839b777ba" providerId="ADAL" clId="{FC8BE180-832B-4D6E-9C0D-B7C71B08FE7C}" dt="2025-01-03T12:49:02.992" v="2395" actId="20577"/>
        <pc:sldMkLst>
          <pc:docMk/>
          <pc:sldMk cId="802011012" sldId="257"/>
        </pc:sldMkLst>
        <pc:spChg chg="mod">
          <ac:chgData name="Anette Aasen" userId="b19a7ce1-5e1e-420c-98ed-6af839b777ba" providerId="ADAL" clId="{FC8BE180-832B-4D6E-9C0D-B7C71B08FE7C}" dt="2025-01-03T12:21:00.552" v="1796" actId="14100"/>
          <ac:spMkLst>
            <pc:docMk/>
            <pc:sldMk cId="802011012" sldId="257"/>
            <ac:spMk id="2" creationId="{BB4A16C8-8343-45AA-BA90-44C5E329A7C1}"/>
          </ac:spMkLst>
        </pc:spChg>
        <pc:spChg chg="mod">
          <ac:chgData name="Anette Aasen" userId="b19a7ce1-5e1e-420c-98ed-6af839b777ba" providerId="ADAL" clId="{FC8BE180-832B-4D6E-9C0D-B7C71B08FE7C}" dt="2025-01-03T12:49:02.992" v="2395" actId="20577"/>
          <ac:spMkLst>
            <pc:docMk/>
            <pc:sldMk cId="802011012" sldId="257"/>
            <ac:spMk id="3" creationId="{3FA635B9-BFB9-4C06-B096-23F4D67E7599}"/>
          </ac:spMkLst>
        </pc:spChg>
      </pc:sldChg>
      <pc:sldChg chg="addSp delSp modSp mod">
        <pc:chgData name="Anette Aasen" userId="b19a7ce1-5e1e-420c-98ed-6af839b777ba" providerId="ADAL" clId="{FC8BE180-832B-4D6E-9C0D-B7C71B08FE7C}" dt="2025-01-03T12:46:14.829" v="2353" actId="20577"/>
        <pc:sldMkLst>
          <pc:docMk/>
          <pc:sldMk cId="723832044" sldId="259"/>
        </pc:sldMkLst>
        <pc:spChg chg="add mod">
          <ac:chgData name="Anette Aasen" userId="b19a7ce1-5e1e-420c-98ed-6af839b777ba" providerId="ADAL" clId="{FC8BE180-832B-4D6E-9C0D-B7C71B08FE7C}" dt="2025-01-03T12:23:29.647" v="1820" actId="20577"/>
          <ac:spMkLst>
            <pc:docMk/>
            <pc:sldMk cId="723832044" sldId="259"/>
            <ac:spMk id="6" creationId="{1088CD60-D820-796D-D32D-491479EEEAD6}"/>
          </ac:spMkLst>
        </pc:spChg>
        <pc:spChg chg="mod">
          <ac:chgData name="Anette Aasen" userId="b19a7ce1-5e1e-420c-98ed-6af839b777ba" providerId="ADAL" clId="{FC8BE180-832B-4D6E-9C0D-B7C71B08FE7C}" dt="2025-01-03T12:46:14.829" v="2353" actId="20577"/>
          <ac:spMkLst>
            <pc:docMk/>
            <pc:sldMk cId="723832044" sldId="259"/>
            <ac:spMk id="8" creationId="{BF4F17A0-77F3-DB13-5731-BDFB50F11326}"/>
          </ac:spMkLst>
        </pc:spChg>
      </pc:sldChg>
      <pc:sldChg chg="modSp mod">
        <pc:chgData name="Anette Aasen" userId="b19a7ce1-5e1e-420c-98ed-6af839b777ba" providerId="ADAL" clId="{FC8BE180-832B-4D6E-9C0D-B7C71B08FE7C}" dt="2025-01-03T13:13:22.858" v="2403" actId="13926"/>
        <pc:sldMkLst>
          <pc:docMk/>
          <pc:sldMk cId="42212962" sldId="261"/>
        </pc:sldMkLst>
        <pc:spChg chg="mod">
          <ac:chgData name="Anette Aasen" userId="b19a7ce1-5e1e-420c-98ed-6af839b777ba" providerId="ADAL" clId="{FC8BE180-832B-4D6E-9C0D-B7C71B08FE7C}" dt="2025-01-03T13:13:22.858" v="2403" actId="13926"/>
          <ac:spMkLst>
            <pc:docMk/>
            <pc:sldMk cId="42212962" sldId="261"/>
            <ac:spMk id="3" creationId="{3FA635B9-BFB9-4C06-B096-23F4D67E7599}"/>
          </ac:spMkLst>
        </pc:spChg>
      </pc:sldChg>
      <pc:sldChg chg="add del">
        <pc:chgData name="Anette Aasen" userId="b19a7ce1-5e1e-420c-98ed-6af839b777ba" providerId="ADAL" clId="{FC8BE180-832B-4D6E-9C0D-B7C71B08FE7C}" dt="2024-12-23T10:10:00.273" v="1236" actId="47"/>
        <pc:sldMkLst>
          <pc:docMk/>
          <pc:sldMk cId="3050729260" sldId="262"/>
        </pc:sldMkLst>
      </pc:sldChg>
    </pc:docChg>
  </pc:docChgLst>
  <pc:docChgLst>
    <pc:chgData name="Anette Aasen" userId="b19a7ce1-5e1e-420c-98ed-6af839b777ba" providerId="ADAL" clId="{9C41FB1C-874D-4BCE-81F4-47DD445D6822}"/>
    <pc:docChg chg="undo custSel addSld delSld modSld sldOrd delMainMaster">
      <pc:chgData name="Anette Aasen" userId="b19a7ce1-5e1e-420c-98ed-6af839b777ba" providerId="ADAL" clId="{9C41FB1C-874D-4BCE-81F4-47DD445D6822}" dt="2025-01-15T08:09:32.304" v="217" actId="20577"/>
      <pc:docMkLst>
        <pc:docMk/>
      </pc:docMkLst>
      <pc:sldChg chg="addSp delSp modSp add del mod setBg modClrScheme chgLayout">
        <pc:chgData name="Anette Aasen" userId="b19a7ce1-5e1e-420c-98ed-6af839b777ba" providerId="ADAL" clId="{9C41FB1C-874D-4BCE-81F4-47DD445D6822}" dt="2025-01-03T13:48:43.415" v="57"/>
        <pc:sldMkLst>
          <pc:docMk/>
          <pc:sldMk cId="1588936041" sldId="256"/>
        </pc:sldMkLst>
      </pc:sldChg>
      <pc:sldChg chg="modSp mod">
        <pc:chgData name="Anette Aasen" userId="b19a7ce1-5e1e-420c-98ed-6af839b777ba" providerId="ADAL" clId="{9C41FB1C-874D-4BCE-81F4-47DD445D6822}" dt="2025-01-14T13:50:21.804" v="157" actId="20577"/>
        <pc:sldMkLst>
          <pc:docMk/>
          <pc:sldMk cId="802011012" sldId="257"/>
        </pc:sldMkLst>
        <pc:spChg chg="mod">
          <ac:chgData name="Anette Aasen" userId="b19a7ce1-5e1e-420c-98ed-6af839b777ba" providerId="ADAL" clId="{9C41FB1C-874D-4BCE-81F4-47DD445D6822}" dt="2025-01-14T13:50:21.804" v="157" actId="20577"/>
          <ac:spMkLst>
            <pc:docMk/>
            <pc:sldMk cId="802011012" sldId="257"/>
            <ac:spMk id="3" creationId="{3FA635B9-BFB9-4C06-B096-23F4D67E7599}"/>
          </ac:spMkLst>
        </pc:spChg>
      </pc:sldChg>
      <pc:sldChg chg="addSp delSp modSp mod">
        <pc:chgData name="Anette Aasen" userId="b19a7ce1-5e1e-420c-98ed-6af839b777ba" providerId="ADAL" clId="{9C41FB1C-874D-4BCE-81F4-47DD445D6822}" dt="2025-01-15T08:09:32.304" v="217" actId="20577"/>
        <pc:sldMkLst>
          <pc:docMk/>
          <pc:sldMk cId="723832044" sldId="259"/>
        </pc:sldMkLst>
        <pc:spChg chg="mod ord">
          <ac:chgData name="Anette Aasen" userId="b19a7ce1-5e1e-420c-98ed-6af839b777ba" providerId="ADAL" clId="{9C41FB1C-874D-4BCE-81F4-47DD445D6822}" dt="2025-01-15T08:09:32.304" v="217" actId="20577"/>
          <ac:spMkLst>
            <pc:docMk/>
            <pc:sldMk cId="723832044" sldId="259"/>
            <ac:spMk id="8" creationId="{BF4F17A0-77F3-DB13-5731-BDFB50F11326}"/>
          </ac:spMkLst>
        </pc:spChg>
      </pc:sldChg>
      <pc:sldChg chg="modSp mod">
        <pc:chgData name="Anette Aasen" userId="b19a7ce1-5e1e-420c-98ed-6af839b777ba" providerId="ADAL" clId="{9C41FB1C-874D-4BCE-81F4-47DD445D6822}" dt="2025-01-06T09:16:47.475" v="106" actId="13926"/>
        <pc:sldMkLst>
          <pc:docMk/>
          <pc:sldMk cId="42212962" sldId="261"/>
        </pc:sldMkLst>
        <pc:spChg chg="mod">
          <ac:chgData name="Anette Aasen" userId="b19a7ce1-5e1e-420c-98ed-6af839b777ba" providerId="ADAL" clId="{9C41FB1C-874D-4BCE-81F4-47DD445D6822}" dt="2025-01-06T09:16:47.475" v="106" actId="13926"/>
          <ac:spMkLst>
            <pc:docMk/>
            <pc:sldMk cId="42212962" sldId="261"/>
            <ac:spMk id="3" creationId="{3FA635B9-BFB9-4C06-B096-23F4D67E7599}"/>
          </ac:spMkLst>
        </pc:spChg>
      </pc:sldChg>
      <pc:sldChg chg="addSp delSp modSp del mod">
        <pc:chgData name="Anette Aasen" userId="b19a7ce1-5e1e-420c-98ed-6af839b777ba" providerId="ADAL" clId="{9C41FB1C-874D-4BCE-81F4-47DD445D6822}" dt="2025-01-09T13:55:02.250" v="110" actId="47"/>
        <pc:sldMkLst>
          <pc:docMk/>
          <pc:sldMk cId="2447308221" sldId="262"/>
        </pc:sldMkLst>
      </pc:sldChg>
      <pc:sldChg chg="modSp add del mod">
        <pc:chgData name="Anette Aasen" userId="b19a7ce1-5e1e-420c-98ed-6af839b777ba" providerId="ADAL" clId="{9C41FB1C-874D-4BCE-81F4-47DD445D6822}" dt="2025-01-14T13:43:46.611" v="115" actId="47"/>
        <pc:sldMkLst>
          <pc:docMk/>
          <pc:sldMk cId="3249367707" sldId="263"/>
        </pc:sldMkLst>
      </pc:sldChg>
      <pc:sldChg chg="add ord">
        <pc:chgData name="Anette Aasen" userId="b19a7ce1-5e1e-420c-98ed-6af839b777ba" providerId="ADAL" clId="{9C41FB1C-874D-4BCE-81F4-47DD445D6822}" dt="2025-01-10T10:20:05.258" v="114"/>
        <pc:sldMkLst>
          <pc:docMk/>
          <pc:sldMk cId="1887509137" sldId="264"/>
        </pc:sldMkLst>
      </pc:sldChg>
      <pc:sldMasterChg chg="del delSldLayout">
        <pc:chgData name="Anette Aasen" userId="b19a7ce1-5e1e-420c-98ed-6af839b777ba" providerId="ADAL" clId="{9C41FB1C-874D-4BCE-81F4-47DD445D6822}" dt="2025-01-09T13:55:02.250" v="110" actId="47"/>
        <pc:sldMasterMkLst>
          <pc:docMk/>
          <pc:sldMasterMk cId="3957848156" sldId="2147483858"/>
        </pc:sldMasterMkLst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3991425601" sldId="2147483859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532070844" sldId="2147483860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1749819166" sldId="2147483861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4194434824" sldId="2147483862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392657196" sldId="2147483863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851435723" sldId="2147483864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4028541884" sldId="2147483865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2553659128" sldId="2147483866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2111162587" sldId="2147483867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964335665" sldId="2147483868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1582410071" sldId="2147483869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4080367107" sldId="2147483870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2210122301" sldId="2147483871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2032109917" sldId="2147483872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1312773884" sldId="2147483873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3077430077" sldId="2147483874"/>
          </pc:sldLayoutMkLst>
        </pc:sldLayoutChg>
        <pc:sldLayoutChg chg="del">
          <pc:chgData name="Anette Aasen" userId="b19a7ce1-5e1e-420c-98ed-6af839b777ba" providerId="ADAL" clId="{9C41FB1C-874D-4BCE-81F4-47DD445D6822}" dt="2025-01-09T13:55:02.250" v="110" actId="47"/>
          <pc:sldLayoutMkLst>
            <pc:docMk/>
            <pc:sldMasterMk cId="3957848156" sldId="2147483858"/>
            <pc:sldLayoutMk cId="2280546623" sldId="2147483875"/>
          </pc:sldLayoutMkLst>
        </pc:sldLayoutChg>
      </pc:sldMasterChg>
    </pc:docChg>
  </pc:docChgLst>
  <pc:docChgLst>
    <pc:chgData name="Christer Drevsjø" userId="e036a961-e28b-4c03-b99d-dbca6abaafab" providerId="ADAL" clId="{96A1189D-AB6B-4C50-93A6-D5C2409D3368}"/>
    <pc:docChg chg="delSld modSld">
      <pc:chgData name="Christer Drevsjø" userId="e036a961-e28b-4c03-b99d-dbca6abaafab" providerId="ADAL" clId="{96A1189D-AB6B-4C50-93A6-D5C2409D3368}" dt="2025-01-20T10:08:34.922" v="174" actId="20577"/>
      <pc:docMkLst>
        <pc:docMk/>
      </pc:docMkLst>
      <pc:sldChg chg="del">
        <pc:chgData name="Christer Drevsjø" userId="e036a961-e28b-4c03-b99d-dbca6abaafab" providerId="ADAL" clId="{96A1189D-AB6B-4C50-93A6-D5C2409D3368}" dt="2025-01-13T12:23:45.858" v="26" actId="47"/>
        <pc:sldMkLst>
          <pc:docMk/>
          <pc:sldMk cId="1588936041" sldId="256"/>
        </pc:sldMkLst>
      </pc:sldChg>
      <pc:sldChg chg="modSp mod">
        <pc:chgData name="Christer Drevsjø" userId="e036a961-e28b-4c03-b99d-dbca6abaafab" providerId="ADAL" clId="{96A1189D-AB6B-4C50-93A6-D5C2409D3368}" dt="2025-01-20T10:08:34.922" v="174" actId="20577"/>
        <pc:sldMkLst>
          <pc:docMk/>
          <pc:sldMk cId="802011012" sldId="257"/>
        </pc:sldMkLst>
        <pc:spChg chg="mod">
          <ac:chgData name="Christer Drevsjø" userId="e036a961-e28b-4c03-b99d-dbca6abaafab" providerId="ADAL" clId="{96A1189D-AB6B-4C50-93A6-D5C2409D3368}" dt="2025-01-20T10:08:34.922" v="174" actId="20577"/>
          <ac:spMkLst>
            <pc:docMk/>
            <pc:sldMk cId="802011012" sldId="257"/>
            <ac:spMk id="3" creationId="{3FA635B9-BFB9-4C06-B096-23F4D67E7599}"/>
          </ac:spMkLst>
        </pc:spChg>
      </pc:sldChg>
      <pc:sldChg chg="modSp mod">
        <pc:chgData name="Christer Drevsjø" userId="e036a961-e28b-4c03-b99d-dbca6abaafab" providerId="ADAL" clId="{96A1189D-AB6B-4C50-93A6-D5C2409D3368}" dt="2025-01-20T09:53:25.106" v="57" actId="6549"/>
        <pc:sldMkLst>
          <pc:docMk/>
          <pc:sldMk cId="723832044" sldId="259"/>
        </pc:sldMkLst>
        <pc:spChg chg="mod">
          <ac:chgData name="Christer Drevsjø" userId="e036a961-e28b-4c03-b99d-dbca6abaafab" providerId="ADAL" clId="{96A1189D-AB6B-4C50-93A6-D5C2409D3368}" dt="2025-01-20T09:53:25.106" v="57" actId="6549"/>
          <ac:spMkLst>
            <pc:docMk/>
            <pc:sldMk cId="723832044" sldId="259"/>
            <ac:spMk id="8" creationId="{BF4F17A0-77F3-DB13-5731-BDFB50F11326}"/>
          </ac:spMkLst>
        </pc:spChg>
      </pc:sldChg>
      <pc:sldChg chg="modSp mod">
        <pc:chgData name="Christer Drevsjø" userId="e036a961-e28b-4c03-b99d-dbca6abaafab" providerId="ADAL" clId="{96A1189D-AB6B-4C50-93A6-D5C2409D3368}" dt="2025-01-20T09:53:14.166" v="46" actId="6549"/>
        <pc:sldMkLst>
          <pc:docMk/>
          <pc:sldMk cId="42212962" sldId="261"/>
        </pc:sldMkLst>
        <pc:spChg chg="mod">
          <ac:chgData name="Christer Drevsjø" userId="e036a961-e28b-4c03-b99d-dbca6abaafab" providerId="ADAL" clId="{96A1189D-AB6B-4C50-93A6-D5C2409D3368}" dt="2025-01-20T09:53:14.166" v="46" actId="6549"/>
          <ac:spMkLst>
            <pc:docMk/>
            <pc:sldMk cId="42212962" sldId="261"/>
            <ac:spMk id="3" creationId="{3FA635B9-BFB9-4C06-B096-23F4D67E7599}"/>
          </ac:spMkLst>
        </pc:spChg>
      </pc:sldChg>
    </pc:docChg>
  </pc:docChgLst>
  <pc:docChgLst>
    <pc:chgData name="Siri Lunde Heggebø" userId="7d660715-236c-4d5b-b55e-081e2fa85d1e" providerId="ADAL" clId="{C4FF84A8-3701-4596-AA19-689A498C8AF5}"/>
    <pc:docChg chg="modSld">
      <pc:chgData name="Siri Lunde Heggebø" userId="7d660715-236c-4d5b-b55e-081e2fa85d1e" providerId="ADAL" clId="{C4FF84A8-3701-4596-AA19-689A498C8AF5}" dt="2024-02-15T09:34:01.524" v="15" actId="20577"/>
      <pc:docMkLst>
        <pc:docMk/>
      </pc:docMkLst>
      <pc:sldChg chg="modSp mod">
        <pc:chgData name="Siri Lunde Heggebø" userId="7d660715-236c-4d5b-b55e-081e2fa85d1e" providerId="ADAL" clId="{C4FF84A8-3701-4596-AA19-689A498C8AF5}" dt="2024-02-15T09:34:01.524" v="15" actId="20577"/>
        <pc:sldMkLst>
          <pc:docMk/>
          <pc:sldMk cId="802011012" sldId="257"/>
        </pc:sldMkLst>
      </pc:sldChg>
    </pc:docChg>
  </pc:docChgLst>
  <pc:docChgLst>
    <pc:chgData name="Siri Lunde Heggebø" userId="7d660715-236c-4d5b-b55e-081e2fa85d1e" providerId="ADAL" clId="{009022E6-3C3F-4AFE-A6BB-52B5BAC47196}"/>
    <pc:docChg chg="modSld">
      <pc:chgData name="Siri Lunde Heggebø" userId="7d660715-236c-4d5b-b55e-081e2fa85d1e" providerId="ADAL" clId="{009022E6-3C3F-4AFE-A6BB-52B5BAC47196}" dt="2024-04-04T18:28:13.766" v="1" actId="20577"/>
      <pc:docMkLst>
        <pc:docMk/>
      </pc:docMkLst>
      <pc:sldChg chg="modSp mod">
        <pc:chgData name="Siri Lunde Heggebø" userId="7d660715-236c-4d5b-b55e-081e2fa85d1e" providerId="ADAL" clId="{009022E6-3C3F-4AFE-A6BB-52B5BAC47196}" dt="2024-04-04T18:28:13.766" v="1" actId="20577"/>
        <pc:sldMkLst>
          <pc:docMk/>
          <pc:sldMk cId="802011012" sldId="257"/>
        </pc:sldMkLst>
      </pc:sldChg>
    </pc:docChg>
  </pc:docChgLst>
  <pc:docChgLst>
    <pc:chgData name="Siri Lunde Heggebø" userId="7d660715-236c-4d5b-b55e-081e2fa85d1e" providerId="ADAL" clId="{A92953FB-4082-47A3-B906-65E26D4A4D14}"/>
    <pc:docChg chg="modSld">
      <pc:chgData name="Siri Lunde Heggebø" userId="7d660715-236c-4d5b-b55e-081e2fa85d1e" providerId="ADAL" clId="{A92953FB-4082-47A3-B906-65E26D4A4D14}" dt="2024-05-10T07:22:45.679" v="26" actId="20577"/>
      <pc:docMkLst>
        <pc:docMk/>
      </pc:docMkLst>
      <pc:sldChg chg="modSp mod">
        <pc:chgData name="Siri Lunde Heggebø" userId="7d660715-236c-4d5b-b55e-081e2fa85d1e" providerId="ADAL" clId="{A92953FB-4082-47A3-B906-65E26D4A4D14}" dt="2024-05-10T07:22:45.679" v="26" actId="20577"/>
        <pc:sldMkLst>
          <pc:docMk/>
          <pc:sldMk cId="802011012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678989C4-EC49-4625-F7F2-C863CD6EDF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3793B1A-C8AF-04CD-33A5-271EF1AF62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7C7CD-A16D-433C-B34F-5B5B9B38A621}" type="datetimeFigureOut">
              <a:rPr lang="nb-NO" smtClean="0"/>
              <a:t>20.01.2025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0D97EC-DA30-C75D-268C-EDDEC36A4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59EBAE-DC67-5186-DD9E-B4686CCF06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C24F8-C15A-46C5-985E-A6B6BE151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46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A6F5-732D-001A-F94F-1ACC09D88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365" y="2028857"/>
            <a:ext cx="3520911" cy="3041089"/>
          </a:xfrm>
        </p:spPr>
        <p:txBody>
          <a:bodyPr anchor="b"/>
          <a:lstStyle>
            <a:lvl1pPr algn="l">
              <a:defRPr sz="3375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DC38B-1A1D-7D0E-5CD0-6A9B8E905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365" y="5243794"/>
            <a:ext cx="2184662" cy="2391656"/>
          </a:xfrm>
        </p:spPr>
        <p:txBody>
          <a:bodyPr/>
          <a:lstStyle>
            <a:lvl1pPr marL="0" indent="0" algn="l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3B659-EB75-CB0B-AC16-C7EECB60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D33B-09AD-F84F-DAB6-508ABDA6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23D7E-750A-414E-DACB-06E5AFDE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12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9BB-1660-C366-831C-9D6F0543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F9AC3-A155-9D7E-D380-DAE49147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7B58E-6EDB-954A-9806-97B3265C5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9EE05-719F-8FF3-2A27-7A835558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045E0-2D0B-6890-91A8-CBA3DEFD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5055-E182-C7B6-9ED4-A455ECE9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DC6A3-9C7D-1B32-7ED9-1D76EEBC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954E3-0799-6DC0-E17B-C1C7287F4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C301D-2130-AEA6-46AE-E9DF546C6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4A644-9CB0-D801-AABA-9EDE56FF2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1EDB5-11CE-C82F-9839-D7C583E8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70476-E8CC-1BB5-CE0C-C8AA68D8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4E579-F1D7-B34A-1AFD-6558D6EA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8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015E-AD93-0775-7139-AF7CC8BB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D3836-D5E3-A8C7-AAC2-325B4D45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2D36A-ACDF-2309-A78B-0A8C8D0E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0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5AC24-ED5C-0309-3775-43A32AAE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2EB23-0E5C-5651-7BD4-126E188AA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63DFE-05D0-D4C5-A3A3-F2CB87EF9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3DBA5-C90B-15F4-4721-B20ED886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0396C-52D1-4B4A-2DC3-5D9985E7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48D4-E956-9602-CEBE-FFFA1CF2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17BF3-936E-8F14-13BB-886E70D9C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7AFDB-ADAD-40E3-89A1-0EBD6B92C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8D96B-C09B-B7B6-7D79-DCB787A7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B33D4-5EA0-6813-CC07-D2122053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3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3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574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48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4586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855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E890-CA5E-47F3-8808-2E84E988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0A40-1CC2-9A39-B677-CB9EE507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C324-EA1A-890A-3E9B-75D50C47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2D775-B0A7-12A8-290B-87DFC707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F593-E827-0007-C483-72F86272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9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11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5508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325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8829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2112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61427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28864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04789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498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E890-CA5E-47F3-8808-2E84E988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910" y="527404"/>
            <a:ext cx="5336602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0A40-1CC2-9A39-B677-CB9EE507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910" y="2637014"/>
            <a:ext cx="5336603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C324-EA1A-890A-3E9B-75D50C47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2D775-B0A7-12A8-290B-87DFC707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F593-E827-0007-C483-72F86272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06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5024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900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9BB-1660-C366-831C-9D6F0543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F9AC3-A155-9D7E-D380-DAE49147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7B58E-6EDB-954A-9806-97B3265C5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9EE05-719F-8FF3-2A27-7A835558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045E0-2D0B-6890-91A8-CBA3DEFD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895E2-749A-7432-0C9B-E4E46169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9BB-1660-C366-831C-9D6F0543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F9AC3-A155-9D7E-D380-DAE49147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9EE05-719F-8FF3-2A27-7A835558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045E0-2D0B-6890-91A8-CBA3DEFD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895E2-749A-7432-0C9B-E4E46169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F4D81BA-9D9E-8169-1734-D9B2D95081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83471" y="2637014"/>
            <a:ext cx="2903041" cy="628526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1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E890-CA5E-47F3-8808-2E84E988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910" y="527404"/>
            <a:ext cx="288990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0A40-1CC2-9A39-B677-CB9EE507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909" y="2637014"/>
            <a:ext cx="2889905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C324-EA1A-890A-3E9B-75D50C47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2D775-B0A7-12A8-290B-87DFC707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F593-E827-0007-C483-72F86272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8258150-2C0A-107B-CDB8-953E187B2A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56758" y="527403"/>
            <a:ext cx="2329755" cy="839487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5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A6F5-732D-001A-F94F-1ACC09D88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DC38B-1A1D-7D0E-5CD0-6A9B8E905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3B659-EB75-CB0B-AC16-C7EECB60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D33B-09AD-F84F-DAB6-508ABDA6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23D7E-750A-414E-DACB-06E5AFDE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0EA3-0E8E-A590-F663-DC9312C1D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6BEE9-7152-C9CB-C728-23489AFC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B87DF-4B67-F8E0-C03F-9D66AFE2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C578-BAA9-3245-FB35-78478D4E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A0DA-07C2-6DA9-9AC7-4F704144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>
            <a:lum/>
          </a:blip>
          <a:srcRect/>
          <a:stretch>
            <a:fillRect l="85000"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E890-CA5E-47F3-8808-2E84E988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0A40-1CC2-9A39-B677-CB9EE507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C324-EA1A-890A-3E9B-75D50C47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2D775-B0A7-12A8-290B-87DFC707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9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DE60E8-5B6E-72E5-11AA-7E698AFE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A4144-181A-9B24-ACDB-1727994E2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6D379-C9FD-B1DD-ACF3-B9479D09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0086-148C-985C-8DE4-1B4860E59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0B00D-533D-D401-31C3-A30DB3FBC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0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pensjonskasser.no" TargetMode="External"/><Relationship Id="rId2" Type="http://schemas.openxmlformats.org/officeDocument/2006/relationships/hyperlink" Target="http://www.pensjonskasser.no/konferanser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E0F20C-F10B-0D48-4E24-6BA223319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4356E48-DE4E-CFFC-5115-0535BF858B1F}"/>
              </a:ext>
            </a:extLst>
          </p:cNvPr>
          <p:cNvSpPr/>
          <p:nvPr/>
        </p:nvSpPr>
        <p:spPr>
          <a:xfrm>
            <a:off x="1995055" y="5361709"/>
            <a:ext cx="2867890" cy="182880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FBDE7D-25D9-7785-3FC4-A088BE72D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205" y="1837638"/>
            <a:ext cx="3971591" cy="3624419"/>
          </a:xfrm>
        </p:spPr>
        <p:txBody>
          <a:bodyPr/>
          <a:lstStyle/>
          <a:p>
            <a:pPr algn="ctr"/>
            <a:r>
              <a:rPr lang="nb-NO" sz="3250" b="1" dirty="0"/>
              <a:t>Pensjonskasse-konferansen 2025</a:t>
            </a:r>
            <a:br>
              <a:rPr lang="nb-NO" b="1" dirty="0"/>
            </a:br>
            <a:br>
              <a:rPr lang="nb-NO" b="1" dirty="0"/>
            </a:br>
            <a:r>
              <a:rPr lang="nb-NO" sz="1950" dirty="0"/>
              <a:t>19.-20. mai</a:t>
            </a:r>
            <a:br>
              <a:rPr lang="nb-NO" sz="1950" dirty="0"/>
            </a:br>
            <a:r>
              <a:rPr lang="nb-NO" sz="1950" dirty="0"/>
              <a:t>Scandic Oslo Airport Gardermoen</a:t>
            </a:r>
            <a:br>
              <a:rPr lang="nb-NO" b="1" dirty="0"/>
            </a:br>
            <a:endParaRPr lang="nb-NO" b="1" dirty="0"/>
          </a:p>
        </p:txBody>
      </p:sp>
      <p:pic>
        <p:nvPicPr>
          <p:cNvPr id="5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19F20447-159B-A581-DA2B-6F49CD8A19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44924" y="5613402"/>
            <a:ext cx="2368153" cy="1338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750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A16C8-8343-45AA-BA90-44C5E329A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760707"/>
          </a:xfrm>
        </p:spPr>
        <p:txBody>
          <a:bodyPr>
            <a:normAutofit/>
          </a:bodyPr>
          <a:lstStyle/>
          <a:p>
            <a:r>
              <a:rPr lang="nb-NO" dirty="0"/>
              <a:t>19. mai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A635B9-BFB9-4C06-B096-23F4D67E7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452246"/>
            <a:ext cx="5915025" cy="700150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1000		Åpning av konferansen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Bjarne Refsnes, styreleder, Pensjonskasseforeningen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highlight>
                <a:srgbClr val="00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Pengepolitikk og rentefastsettelse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Ole Christian Beck-Moen, direktør for avdeling for pengepolitikk, Norges Bank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1100 		Pause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1115		Makrobildet – dagens økonomiske situasjon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Kjersti Haugland, sjeføkonom, DNB Markets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1200 		Pause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1215 		Pensjon og kunstig intelligens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Tomas Berg, adm.dir., Statens pensjonskasse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Statistikk – alt du ikke visste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Ulf Andersen, statistikksjef, Nav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300"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		Lunsj</a:t>
            </a: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30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1400		Debatt - pensjonsperspektiver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Henrik Asheim, medlem av Arbeids- og sosialkomiteen, 1. nestleder Høyre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Roy Steffensen, medlem av Finanskomiteen, Fremskrittspartiet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Tuva </a:t>
            </a:r>
            <a:r>
              <a:rPr lang="nb-NO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Moflag</a:t>
            </a: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leder av Finanskomiteen</a:t>
            </a:r>
            <a:r>
              <a:rPr lang="nb-NO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Arbeiderpartiet</a:t>
            </a:r>
            <a:endParaRPr lang="nb-N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1510 		Pause</a:t>
            </a: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51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1530		Beredskap og IKT-risiko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Roar Thon, fagdirektør, Nasjonal sikkerhetsmyndighet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En urolig verden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Sverre Diesen, sjefsforsker, Forsvarets forskningsinstitutt</a:t>
            </a:r>
            <a:endParaRPr lang="nb-NO" sz="12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70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lain" startAt="1700"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Fagprogrammet avsluttes for dagen</a:t>
            </a: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70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1900		Aperitiff og middag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CD47B53-08EB-4D37-A7FF-A3ADE582B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593" y="8922046"/>
            <a:ext cx="1080167" cy="5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1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BF4F17A0-77F3-DB13-5731-BDFB50F1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450798"/>
            <a:ext cx="5915025" cy="6644835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0845		Åpning for dagen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Kjetil Korshavn, styrets nestleder, Pensjonskasseforeningen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Tilsyn med pensjonskasser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Per Mathis </a:t>
            </a:r>
            <a:r>
              <a:rPr lang="nb-NO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Kongsrud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, direktør, Finanstilsynet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Renteallokering og amortisert kost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Trym Riksen, leder av porteføljeforvaltningen, Gabler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1000 		Pause og utsjekk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1030		Bærekraftige investeringer – den grønne kjeden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Thina Margrethe Saltvedt, sjefanalytiker Global </a:t>
            </a:r>
            <a:r>
              <a:rPr lang="nb-NO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, Nordea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Porteføljens potensielle verdifall ved klimaendringer og økonomisk omstilling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Lars Erik Mangset, leder bærekraft, Grieg Investor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1130 		Pause</a:t>
            </a: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20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1145		Det gode styremøtet og styreledelse i endringstider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Lars Haram, adm.dir., Oslo pensjonsforsikring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Oslo Børs – et liv etter olje og gass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Kjetil Houg, adm. dir., Folketrygdfondet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1250		Avslutning</a:t>
            </a:r>
            <a:endParaRPr lang="nb-NO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300"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		Lunsj</a:t>
            </a:r>
          </a:p>
          <a:p>
            <a:pPr marL="228600" indent="-228600" defTabSz="358775">
              <a:lnSpc>
                <a:spcPct val="100000"/>
              </a:lnSpc>
              <a:spcBef>
                <a:spcPts val="0"/>
              </a:spcBef>
              <a:buAutoNum type="arabicPlain" startAt="1300"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715963">
              <a:lnSpc>
                <a:spcPct val="10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715963">
              <a:lnSpc>
                <a:spcPct val="10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For medlemmer:</a:t>
            </a:r>
          </a:p>
          <a:p>
            <a:pPr marL="0" indent="0" defTabSz="715963">
              <a:lnSpc>
                <a:spcPct val="10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endParaRPr lang="nb-NO" sz="1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449263" algn="l"/>
              </a:tabLst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1400		Medlemsmøte i Pensjonskasseforeningen</a:t>
            </a:r>
          </a:p>
          <a:p>
            <a:pPr marL="0" indent="0" defTabSz="715963">
              <a:lnSpc>
                <a:spcPct val="100000"/>
              </a:lnSpc>
              <a:spcBef>
                <a:spcPts val="0"/>
              </a:spcBef>
              <a:buNone/>
              <a:tabLst>
                <a:tab pos="449263" algn="l"/>
              </a:tabLst>
            </a:pPr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		En innkalling til medlemsmøtet vil bli sendt direkte til medlemmene ved de 			daglige lederne</a:t>
            </a: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CD47B53-08EB-4D37-A7FF-A3ADE582B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916" y="8455202"/>
            <a:ext cx="1080167" cy="5851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1088CD60-D820-796D-D32D-491479EEEAD6}"/>
              </a:ext>
            </a:extLst>
          </p:cNvPr>
          <p:cNvSpPr txBox="1">
            <a:spLocks/>
          </p:cNvSpPr>
          <p:nvPr/>
        </p:nvSpPr>
        <p:spPr>
          <a:xfrm>
            <a:off x="471488" y="527404"/>
            <a:ext cx="5915025" cy="760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20. mai</a:t>
            </a:r>
          </a:p>
        </p:txBody>
      </p:sp>
    </p:spTree>
    <p:extLst>
      <p:ext uri="{BB962C8B-B14F-4D97-AF65-F5344CB8AC3E}">
        <p14:creationId xmlns:p14="http://schemas.microsoft.com/office/powerpoint/2010/main" val="72383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A16C8-8343-45AA-BA90-44C5E329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Praktisk informasjon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A635B9-BFB9-4C06-B096-23F4D67E7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800808"/>
            <a:ext cx="5915025" cy="712147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indent="0" defTabSz="358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Hotell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Konferansen finner sted på Scandic Oslo Airport, Gardermoen. 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Kryss av i påmeldingsskjemaet om du ønsker at vi bestiller rom for overnatting. Overnatting er ikke inkludert i deltakeravgiften. Enkeltrom koster kr 1.590, inkludert frokost.</a:t>
            </a:r>
          </a:p>
          <a:p>
            <a:pPr marL="0" indent="0">
              <a:buNone/>
            </a:pPr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358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Deltakeravgift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Deltakeravgiften utgjør kr. 6.700,- for medlemmer av Pensjonskasseforeningen og kr. 8.900,- for ikke-medlemmer. 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Deltakeravgiften inkluderer samlingen, lunsj begge dager, middag dag I, samt måltidsdrikke.  Foreningen sender fakturaer ved påmeldingsfristens utløp. </a:t>
            </a:r>
          </a:p>
          <a:p>
            <a:pPr marL="0" indent="0">
              <a:buNone/>
            </a:pPr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358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a-DK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å</a:t>
            </a: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melding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For p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melding, gå til v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år hjemmeside 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www.pensjonskasser.no/konferanser/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melding gjøres </a:t>
            </a:r>
            <a:r>
              <a:rPr lang="nb-NO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snarest mulig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, og senest 9. april 2025. Vi tar forbehold om at konferansen 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kan bli fulltegnet. Vi vil i så fall etablere en venteliste.</a:t>
            </a:r>
          </a:p>
          <a:p>
            <a:pPr marL="0" indent="0"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Full deltakeravgift p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ø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per ved avmelding etter </a:t>
            </a:r>
            <a:r>
              <a:rPr lang="nb-NO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utl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ø</a:t>
            </a:r>
            <a:r>
              <a:rPr lang="nb-NO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meldingsfrist. Dette gjelder også for bestilte hotellrom.</a:t>
            </a:r>
          </a:p>
          <a:p>
            <a:pPr marL="0" indent="0">
              <a:buNone/>
            </a:pPr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58775">
              <a:lnSpc>
                <a:spcPct val="100000"/>
              </a:lnSpc>
              <a:spcBef>
                <a:spcPts val="0"/>
              </a:spcBef>
              <a:buNone/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49263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49263">
              <a:lnSpc>
                <a:spcPct val="100000"/>
              </a:lnSpc>
              <a:spcBef>
                <a:spcPts val="0"/>
              </a:spcBef>
              <a:buNone/>
            </a:pPr>
            <a:endParaRPr lang="nb-NO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Kontakt</a:t>
            </a: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Konsulent Torill Alsaker, 905 32 512</a:t>
            </a: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Fagsjef Anette Aasen, 477 99 015 </a:t>
            </a: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Adm.dir. Christer Drevsjø, 900 93 111</a:t>
            </a: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449263">
              <a:lnSpc>
                <a:spcPct val="120000"/>
              </a:lnSpc>
              <a:spcBef>
                <a:spcPts val="0"/>
              </a:spcBef>
              <a:buNone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post@pensjonskasser.no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sz="12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CD47B53-08EB-4D37-A7FF-A3ADE582B1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593" y="8922046"/>
            <a:ext cx="1080167" cy="5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PKF">
  <a:themeElements>
    <a:clrScheme name="PKF">
      <a:dk1>
        <a:sysClr val="windowText" lastClr="000000"/>
      </a:dk1>
      <a:lt1>
        <a:sysClr val="window" lastClr="FFFFFF"/>
      </a:lt1>
      <a:dk2>
        <a:srgbClr val="255D7D"/>
      </a:dk2>
      <a:lt2>
        <a:srgbClr val="E7E6E6"/>
      </a:lt2>
      <a:accent1>
        <a:srgbClr val="00A0FF"/>
      </a:accent1>
      <a:accent2>
        <a:srgbClr val="49EAF2"/>
      </a:accent2>
      <a:accent3>
        <a:srgbClr val="327BA6"/>
      </a:accent3>
      <a:accent4>
        <a:srgbClr val="F2EF49"/>
      </a:accent4>
      <a:accent5>
        <a:srgbClr val="88F249"/>
      </a:accent5>
      <a:accent6>
        <a:srgbClr val="F28261"/>
      </a:accent6>
      <a:hlink>
        <a:srgbClr val="497FF2"/>
      </a:hlink>
      <a:folHlink>
        <a:srgbClr val="9C64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PKF" id="{BE5865EB-7723-4169-89CC-D29EBF4A81F7}" vid="{4F2405C5-CF51-4024-A8ED-F3BABD3D0632}"/>
    </a:ext>
  </a:extLst>
</a:theme>
</file>

<file path=ppt/theme/theme2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429b76-b3c6-4960-9afa-c5a38a374a33" xsi:nil="true"/>
    <lcf76f155ced4ddcb4097134ff3c332f xmlns="c35e1013-4e3a-416d-97c5-3cd4cace63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5A6E5F7EA87146AD903677540AC8D5" ma:contentTypeVersion="18" ma:contentTypeDescription="Opprett et nytt dokument." ma:contentTypeScope="" ma:versionID="1b43c8b249983554f8237e819b27fdeb">
  <xsd:schema xmlns:xsd="http://www.w3.org/2001/XMLSchema" xmlns:xs="http://www.w3.org/2001/XMLSchema" xmlns:p="http://schemas.microsoft.com/office/2006/metadata/properties" xmlns:ns2="c35e1013-4e3a-416d-97c5-3cd4cace63ce" xmlns:ns3="d3429b76-b3c6-4960-9afa-c5a38a374a33" targetNamespace="http://schemas.microsoft.com/office/2006/metadata/properties" ma:root="true" ma:fieldsID="2090a5b8448170538a9bf6b0c8cc2915" ns2:_="" ns3:_="">
    <xsd:import namespace="c35e1013-4e3a-416d-97c5-3cd4cace63ce"/>
    <xsd:import namespace="d3429b76-b3c6-4960-9afa-c5a38a374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e1013-4e3a-416d-97c5-3cd4cace6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09d3cca0-8a76-4922-a7a6-9bc926b58e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29b76-b3c6-4960-9afa-c5a38a374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5de79a-faaf-4753-87aa-84a544976b4f}" ma:internalName="TaxCatchAll" ma:showField="CatchAllData" ma:web="d3429b76-b3c6-4960-9afa-c5a38a374a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BB3B14-EAF5-4AE4-9DFE-C1132474B6B6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35e1013-4e3a-416d-97c5-3cd4cace63ce"/>
    <ds:schemaRef ds:uri="http://purl.org/dc/terms/"/>
    <ds:schemaRef ds:uri="http://schemas.openxmlformats.org/package/2006/metadata/core-properties"/>
    <ds:schemaRef ds:uri="d3429b76-b3c6-4960-9afa-c5a38a374a3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7B463F-BDDD-445F-856E-6625262035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17AC8-FCBC-407B-9C44-CFDAB6AEE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e1013-4e3a-416d-97c5-3cd4cace63ce"/>
    <ds:schemaRef ds:uri="d3429b76-b3c6-4960-9afa-c5a38a374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PKF</Template>
  <TotalTime>9862</TotalTime>
  <Words>577</Words>
  <Application>Microsoft Office PowerPoint</Application>
  <PresentationFormat>A4 (210 x 297 mm)</PresentationFormat>
  <Paragraphs>101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Century Gothic</vt:lpstr>
      <vt:lpstr>Wingdings 3</vt:lpstr>
      <vt:lpstr>Office Theme PKF</vt:lpstr>
      <vt:lpstr>Sektor</vt:lpstr>
      <vt:lpstr>Pensjonskasse-konferansen 2025  19.-20. mai Scandic Oslo Airport Gardermoen </vt:lpstr>
      <vt:lpstr>19. mai</vt:lpstr>
      <vt:lpstr>PowerPoint-presentasjon</vt:lpstr>
      <vt:lpstr>Praktisk 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Pensjonskasse-konferansen 2022</dc:title>
  <dc:creator>Torill Alsaker</dc:creator>
  <cp:lastModifiedBy>Christer Drevsjø</cp:lastModifiedBy>
  <cp:revision>3</cp:revision>
  <cp:lastPrinted>2025-01-20T09:43:03Z</cp:lastPrinted>
  <dcterms:created xsi:type="dcterms:W3CDTF">2022-03-01T10:48:02Z</dcterms:created>
  <dcterms:modified xsi:type="dcterms:W3CDTF">2025-01-20T10:11:27Z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0x010100FA5A6E5F7EA87146AD903677540AC8D5</vt:lpwstr>
  </property>
  <property fmtid="{D5CDD505-2E9C-101B-9397-08002B2CF9AE}" pid="3" name="MediaServiceImageTags">
    <vt:lpwstr/>
  </property>
</Properties>
</file>